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142.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45.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85.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9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48" r:id="rId4"/>
    <p:sldMasterId id="2147483849" r:id="rId5"/>
    <p:sldMasterId id="2147483850" r:id="rId6"/>
    <p:sldMasterId id="2147483851" r:id="rId7"/>
    <p:sldMasterId id="2147483852" r:id="rId8"/>
    <p:sldMasterId id="2147483853" r:id="rId9"/>
    <p:sldMasterId id="2147483854" r:id="rId10"/>
    <p:sldMasterId id="214748385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Lst>
  <p:sldSz cy="5143500" cx="9144000"/>
  <p:notesSz cx="6858000" cy="9144000"/>
  <p:embeddedFontLst>
    <p:embeddedFont>
      <p:font typeface="Roboto Slab"/>
      <p:regular r:id="rId41"/>
      <p:bold r:id="rId42"/>
    </p:embeddedFont>
    <p:embeddedFont>
      <p:font typeface="Roboto"/>
      <p:regular r:id="rId43"/>
      <p:bold r:id="rId44"/>
      <p:italic r:id="rId45"/>
      <p:boldItalic r:id="rId46"/>
    </p:embeddedFont>
    <p:embeddedFont>
      <p:font typeface="Fredoka One"/>
      <p:regular r:id="rId47"/>
    </p:embeddedFont>
    <p:embeddedFont>
      <p:font typeface="Palanquin Dark"/>
      <p:regular r:id="rId48"/>
      <p:bold r:id="rId49"/>
    </p:embeddedFont>
    <p:embeddedFont>
      <p:font typeface="Source Sans Pro SemiBold"/>
      <p:regular r:id="rId50"/>
      <p:bold r:id="rId51"/>
      <p:italic r:id="rId52"/>
      <p:boldItalic r:id="rId53"/>
    </p:embeddedFont>
    <p:embeddedFont>
      <p:font typeface="Source Sans Pro"/>
      <p:regular r:id="rId54"/>
      <p:bold r:id="rId55"/>
      <p:italic r:id="rId56"/>
      <p:boldItalic r:id="rId57"/>
    </p:embeddedFont>
    <p:embeddedFont>
      <p:font typeface="Space Grotesk"/>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16">
          <p15:clr>
            <a:srgbClr val="9AA0A6"/>
          </p15:clr>
        </p15:guide>
        <p15:guide id="2" pos="4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16"/>
        <p:guide pos="4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font" Target="fonts/RobotoSlab-bold.fntdata"/><Relationship Id="rId41" Type="http://schemas.openxmlformats.org/officeDocument/2006/relationships/font" Target="fonts/RobotoSlab-regular.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PalanquinDark-regular.fntdata"/><Relationship Id="rId47" Type="http://schemas.openxmlformats.org/officeDocument/2006/relationships/font" Target="fonts/FredokaOne-regular.fntdata"/><Relationship Id="rId49" Type="http://schemas.openxmlformats.org/officeDocument/2006/relationships/font" Target="fonts/PalanquinDark-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font" Target="fonts/SourceSansProSemiBold-bold.fntdata"/><Relationship Id="rId50" Type="http://schemas.openxmlformats.org/officeDocument/2006/relationships/font" Target="fonts/SourceSansProSemiBold-regular.fntdata"/><Relationship Id="rId53" Type="http://schemas.openxmlformats.org/officeDocument/2006/relationships/font" Target="fonts/SourceSansProSemiBold-boldItalic.fntdata"/><Relationship Id="rId52" Type="http://schemas.openxmlformats.org/officeDocument/2006/relationships/font" Target="fonts/SourceSansProSemiBold-italic.fntdata"/><Relationship Id="rId11" Type="http://schemas.openxmlformats.org/officeDocument/2006/relationships/slideMaster" Target="slideMasters/slideMaster8.xml"/><Relationship Id="rId55" Type="http://schemas.openxmlformats.org/officeDocument/2006/relationships/font" Target="fonts/SourceSansPro-bold.fntdata"/><Relationship Id="rId10" Type="http://schemas.openxmlformats.org/officeDocument/2006/relationships/slideMaster" Target="slideMasters/slideMaster7.xml"/><Relationship Id="rId54" Type="http://schemas.openxmlformats.org/officeDocument/2006/relationships/font" Target="fonts/SourceSansPro-regular.fntdata"/><Relationship Id="rId13" Type="http://schemas.openxmlformats.org/officeDocument/2006/relationships/slide" Target="slides/slide1.xml"/><Relationship Id="rId57" Type="http://schemas.openxmlformats.org/officeDocument/2006/relationships/font" Target="fonts/SourceSansPro-boldItalic.fntdata"/><Relationship Id="rId12" Type="http://schemas.openxmlformats.org/officeDocument/2006/relationships/notesMaster" Target="notesMasters/notesMaster1.xml"/><Relationship Id="rId56" Type="http://schemas.openxmlformats.org/officeDocument/2006/relationships/font" Target="fonts/SourceSansPro-italic.fntdata"/><Relationship Id="rId15" Type="http://schemas.openxmlformats.org/officeDocument/2006/relationships/slide" Target="slides/slide3.xml"/><Relationship Id="rId59" Type="http://schemas.openxmlformats.org/officeDocument/2006/relationships/font" Target="fonts/SpaceGrotesk-bold.fntdata"/><Relationship Id="rId14" Type="http://schemas.openxmlformats.org/officeDocument/2006/relationships/slide" Target="slides/slide2.xml"/><Relationship Id="rId58" Type="http://schemas.openxmlformats.org/officeDocument/2006/relationships/font" Target="fonts/SpaceGrotesk-regular.fntdata"/><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5" name="Shape 10605"/>
        <p:cNvGrpSpPr/>
        <p:nvPr/>
      </p:nvGrpSpPr>
      <p:grpSpPr>
        <a:xfrm>
          <a:off x="0" y="0"/>
          <a:ext cx="0" cy="0"/>
          <a:chOff x="0" y="0"/>
          <a:chExt cx="0" cy="0"/>
        </a:xfrm>
      </p:grpSpPr>
      <p:sp>
        <p:nvSpPr>
          <p:cNvPr id="10606" name="Google Shape;10606;g2051f5710bc_0_1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7" name="Google Shape;10607;g2051f5710bc_0_1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8" name="Shape 11098"/>
        <p:cNvGrpSpPr/>
        <p:nvPr/>
      </p:nvGrpSpPr>
      <p:grpSpPr>
        <a:xfrm>
          <a:off x="0" y="0"/>
          <a:ext cx="0" cy="0"/>
          <a:chOff x="0" y="0"/>
          <a:chExt cx="0" cy="0"/>
        </a:xfrm>
      </p:grpSpPr>
      <p:sp>
        <p:nvSpPr>
          <p:cNvPr id="11099" name="Google Shape;11099;g204deaca6fd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0" name="Google Shape;11100;g204deaca6fd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0" name="Shape 11140"/>
        <p:cNvGrpSpPr/>
        <p:nvPr/>
      </p:nvGrpSpPr>
      <p:grpSpPr>
        <a:xfrm>
          <a:off x="0" y="0"/>
          <a:ext cx="0" cy="0"/>
          <a:chOff x="0" y="0"/>
          <a:chExt cx="0" cy="0"/>
        </a:xfrm>
      </p:grpSpPr>
      <p:sp>
        <p:nvSpPr>
          <p:cNvPr id="11141" name="Google Shape;11141;g877b642fd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2" name="Google Shape;11142;g877b642f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1" name="Shape 11201"/>
        <p:cNvGrpSpPr/>
        <p:nvPr/>
      </p:nvGrpSpPr>
      <p:grpSpPr>
        <a:xfrm>
          <a:off x="0" y="0"/>
          <a:ext cx="0" cy="0"/>
          <a:chOff x="0" y="0"/>
          <a:chExt cx="0" cy="0"/>
        </a:xfrm>
      </p:grpSpPr>
      <p:sp>
        <p:nvSpPr>
          <p:cNvPr id="11202" name="Google Shape;11202;g204deaca6fd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3" name="Google Shape;11203;g204deaca6fd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5" name="Shape 11255"/>
        <p:cNvGrpSpPr/>
        <p:nvPr/>
      </p:nvGrpSpPr>
      <p:grpSpPr>
        <a:xfrm>
          <a:off x="0" y="0"/>
          <a:ext cx="0" cy="0"/>
          <a:chOff x="0" y="0"/>
          <a:chExt cx="0" cy="0"/>
        </a:xfrm>
      </p:grpSpPr>
      <p:sp>
        <p:nvSpPr>
          <p:cNvPr id="11256" name="Google Shape;11256;g204deaca6fd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57" name="Google Shape;11257;g204deaca6fd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1" name="Shape 11301"/>
        <p:cNvGrpSpPr/>
        <p:nvPr/>
      </p:nvGrpSpPr>
      <p:grpSpPr>
        <a:xfrm>
          <a:off x="0" y="0"/>
          <a:ext cx="0" cy="0"/>
          <a:chOff x="0" y="0"/>
          <a:chExt cx="0" cy="0"/>
        </a:xfrm>
      </p:grpSpPr>
      <p:sp>
        <p:nvSpPr>
          <p:cNvPr id="11302" name="Google Shape;11302;g204deaca6fd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3" name="Google Shape;11303;g204deaca6fd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8" name="Shape 11338"/>
        <p:cNvGrpSpPr/>
        <p:nvPr/>
      </p:nvGrpSpPr>
      <p:grpSpPr>
        <a:xfrm>
          <a:off x="0" y="0"/>
          <a:ext cx="0" cy="0"/>
          <a:chOff x="0" y="0"/>
          <a:chExt cx="0" cy="0"/>
        </a:xfrm>
      </p:grpSpPr>
      <p:sp>
        <p:nvSpPr>
          <p:cNvPr id="11339" name="Google Shape;11339;g204deaca6fd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0" name="Google Shape;11340;g204deaca6fd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0" name="Shape 11380"/>
        <p:cNvGrpSpPr/>
        <p:nvPr/>
      </p:nvGrpSpPr>
      <p:grpSpPr>
        <a:xfrm>
          <a:off x="0" y="0"/>
          <a:ext cx="0" cy="0"/>
          <a:chOff x="0" y="0"/>
          <a:chExt cx="0" cy="0"/>
        </a:xfrm>
      </p:grpSpPr>
      <p:sp>
        <p:nvSpPr>
          <p:cNvPr id="11381" name="Google Shape;11381;g204deaca6fd_0_1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2" name="Google Shape;11382;g204deaca6fd_0_1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2" name="Shape 11432"/>
        <p:cNvGrpSpPr/>
        <p:nvPr/>
      </p:nvGrpSpPr>
      <p:grpSpPr>
        <a:xfrm>
          <a:off x="0" y="0"/>
          <a:ext cx="0" cy="0"/>
          <a:chOff x="0" y="0"/>
          <a:chExt cx="0" cy="0"/>
        </a:xfrm>
      </p:grpSpPr>
      <p:sp>
        <p:nvSpPr>
          <p:cNvPr id="11433" name="Google Shape;11433;g204deaca6fd_0_6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34" name="Google Shape;11434;g204deaca6fd_0_6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4" name="Shape 11484"/>
        <p:cNvGrpSpPr/>
        <p:nvPr/>
      </p:nvGrpSpPr>
      <p:grpSpPr>
        <a:xfrm>
          <a:off x="0" y="0"/>
          <a:ext cx="0" cy="0"/>
          <a:chOff x="0" y="0"/>
          <a:chExt cx="0" cy="0"/>
        </a:xfrm>
      </p:grpSpPr>
      <p:sp>
        <p:nvSpPr>
          <p:cNvPr id="11485" name="Google Shape;11485;g204deaca6fd_0_6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6" name="Google Shape;11486;g204deaca6fd_0_6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6" name="Shape 11526"/>
        <p:cNvGrpSpPr/>
        <p:nvPr/>
      </p:nvGrpSpPr>
      <p:grpSpPr>
        <a:xfrm>
          <a:off x="0" y="0"/>
          <a:ext cx="0" cy="0"/>
          <a:chOff x="0" y="0"/>
          <a:chExt cx="0" cy="0"/>
        </a:xfrm>
      </p:grpSpPr>
      <p:sp>
        <p:nvSpPr>
          <p:cNvPr id="11527" name="Google Shape;11527;g204deaca6fd_0_7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8" name="Google Shape;11528;g204deaca6fd_0_7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5" name="Shape 10685"/>
        <p:cNvGrpSpPr/>
        <p:nvPr/>
      </p:nvGrpSpPr>
      <p:grpSpPr>
        <a:xfrm>
          <a:off x="0" y="0"/>
          <a:ext cx="0" cy="0"/>
          <a:chOff x="0" y="0"/>
          <a:chExt cx="0" cy="0"/>
        </a:xfrm>
      </p:grpSpPr>
      <p:sp>
        <p:nvSpPr>
          <p:cNvPr id="10686" name="Google Shape;10686;gc6ac5e8787_1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7" name="Google Shape;10687;gc6ac5e8787_1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1" name="Shape 11571"/>
        <p:cNvGrpSpPr/>
        <p:nvPr/>
      </p:nvGrpSpPr>
      <p:grpSpPr>
        <a:xfrm>
          <a:off x="0" y="0"/>
          <a:ext cx="0" cy="0"/>
          <a:chOff x="0" y="0"/>
          <a:chExt cx="0" cy="0"/>
        </a:xfrm>
      </p:grpSpPr>
      <p:sp>
        <p:nvSpPr>
          <p:cNvPr id="11572" name="Google Shape;11572;g204deaca6fd_0_8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73" name="Google Shape;11573;g204deaca6fd_0_8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3" name="Shape 11613"/>
        <p:cNvGrpSpPr/>
        <p:nvPr/>
      </p:nvGrpSpPr>
      <p:grpSpPr>
        <a:xfrm>
          <a:off x="0" y="0"/>
          <a:ext cx="0" cy="0"/>
          <a:chOff x="0" y="0"/>
          <a:chExt cx="0" cy="0"/>
        </a:xfrm>
      </p:grpSpPr>
      <p:sp>
        <p:nvSpPr>
          <p:cNvPr id="11614" name="Google Shape;11614;g204deaca6fd_0_9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5" name="Google Shape;11615;g204deaca6fd_0_9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7" name="Shape 11677"/>
        <p:cNvGrpSpPr/>
        <p:nvPr/>
      </p:nvGrpSpPr>
      <p:grpSpPr>
        <a:xfrm>
          <a:off x="0" y="0"/>
          <a:ext cx="0" cy="0"/>
          <a:chOff x="0" y="0"/>
          <a:chExt cx="0" cy="0"/>
        </a:xfrm>
      </p:grpSpPr>
      <p:sp>
        <p:nvSpPr>
          <p:cNvPr id="11678" name="Google Shape;11678;g204deaca6fd_0_9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79" name="Google Shape;11679;g204deaca6fd_0_9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9" name="Shape 11719"/>
        <p:cNvGrpSpPr/>
        <p:nvPr/>
      </p:nvGrpSpPr>
      <p:grpSpPr>
        <a:xfrm>
          <a:off x="0" y="0"/>
          <a:ext cx="0" cy="0"/>
          <a:chOff x="0" y="0"/>
          <a:chExt cx="0" cy="0"/>
        </a:xfrm>
      </p:grpSpPr>
      <p:sp>
        <p:nvSpPr>
          <p:cNvPr id="11720" name="Google Shape;11720;g204deaca6fd_0_10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21" name="Google Shape;11721;g204deaca6fd_0_10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3" name="Shape 11783"/>
        <p:cNvGrpSpPr/>
        <p:nvPr/>
      </p:nvGrpSpPr>
      <p:grpSpPr>
        <a:xfrm>
          <a:off x="0" y="0"/>
          <a:ext cx="0" cy="0"/>
          <a:chOff x="0" y="0"/>
          <a:chExt cx="0" cy="0"/>
        </a:xfrm>
      </p:grpSpPr>
      <p:sp>
        <p:nvSpPr>
          <p:cNvPr id="11784" name="Google Shape;11784;g2051445d05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5" name="Google Shape;11785;g2051445d05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7" name="Shape 11847"/>
        <p:cNvGrpSpPr/>
        <p:nvPr/>
      </p:nvGrpSpPr>
      <p:grpSpPr>
        <a:xfrm>
          <a:off x="0" y="0"/>
          <a:ext cx="0" cy="0"/>
          <a:chOff x="0" y="0"/>
          <a:chExt cx="0" cy="0"/>
        </a:xfrm>
      </p:grpSpPr>
      <p:sp>
        <p:nvSpPr>
          <p:cNvPr id="11848" name="Google Shape;11848;g204deaca6fd_0_90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49" name="Google Shape;11849;g204deaca6fd_0_90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8" name="Shape 11888"/>
        <p:cNvGrpSpPr/>
        <p:nvPr/>
      </p:nvGrpSpPr>
      <p:grpSpPr>
        <a:xfrm>
          <a:off x="0" y="0"/>
          <a:ext cx="0" cy="0"/>
          <a:chOff x="0" y="0"/>
          <a:chExt cx="0" cy="0"/>
        </a:xfrm>
      </p:grpSpPr>
      <p:sp>
        <p:nvSpPr>
          <p:cNvPr id="11889" name="Google Shape;11889;g204deaca6fd_0_9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0" name="Google Shape;11890;g204deaca6fd_0_9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1" name="Shape 11911"/>
        <p:cNvGrpSpPr/>
        <p:nvPr/>
      </p:nvGrpSpPr>
      <p:grpSpPr>
        <a:xfrm>
          <a:off x="0" y="0"/>
          <a:ext cx="0" cy="0"/>
          <a:chOff x="0" y="0"/>
          <a:chExt cx="0" cy="0"/>
        </a:xfrm>
      </p:grpSpPr>
      <p:sp>
        <p:nvSpPr>
          <p:cNvPr id="11912" name="Google Shape;11912;g204deaca6fd_0_9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3" name="Google Shape;11913;g204deaca6fd_0_9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4" name="Shape 11934"/>
        <p:cNvGrpSpPr/>
        <p:nvPr/>
      </p:nvGrpSpPr>
      <p:grpSpPr>
        <a:xfrm>
          <a:off x="0" y="0"/>
          <a:ext cx="0" cy="0"/>
          <a:chOff x="0" y="0"/>
          <a:chExt cx="0" cy="0"/>
        </a:xfrm>
      </p:grpSpPr>
      <p:sp>
        <p:nvSpPr>
          <p:cNvPr id="11935" name="Google Shape;11935;g204deaca6fd_0_15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36" name="Google Shape;11936;g204deaca6fd_0_15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5" name="Shape 10735"/>
        <p:cNvGrpSpPr/>
        <p:nvPr/>
      </p:nvGrpSpPr>
      <p:grpSpPr>
        <a:xfrm>
          <a:off x="0" y="0"/>
          <a:ext cx="0" cy="0"/>
          <a:chOff x="0" y="0"/>
          <a:chExt cx="0" cy="0"/>
        </a:xfrm>
      </p:grpSpPr>
      <p:sp>
        <p:nvSpPr>
          <p:cNvPr id="10736" name="Google Shape;10736;g7ae51df4e0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7" name="Google Shape;10737;g7ae51df4e0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3" name="Shape 10773"/>
        <p:cNvGrpSpPr/>
        <p:nvPr/>
      </p:nvGrpSpPr>
      <p:grpSpPr>
        <a:xfrm>
          <a:off x="0" y="0"/>
          <a:ext cx="0" cy="0"/>
          <a:chOff x="0" y="0"/>
          <a:chExt cx="0" cy="0"/>
        </a:xfrm>
      </p:grpSpPr>
      <p:sp>
        <p:nvSpPr>
          <p:cNvPr id="10774" name="Google Shape;10774;g2049abd7c8b_0_1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5" name="Google Shape;10775;g2049abd7c8b_0_1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6" name="Shape 10836"/>
        <p:cNvGrpSpPr/>
        <p:nvPr/>
      </p:nvGrpSpPr>
      <p:grpSpPr>
        <a:xfrm>
          <a:off x="0" y="0"/>
          <a:ext cx="0" cy="0"/>
          <a:chOff x="0" y="0"/>
          <a:chExt cx="0" cy="0"/>
        </a:xfrm>
      </p:grpSpPr>
      <p:sp>
        <p:nvSpPr>
          <p:cNvPr id="10837" name="Google Shape;10837;g204c73a3ce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8" name="Google Shape;10838;g204c73a3ce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7" name="Shape 10917"/>
        <p:cNvGrpSpPr/>
        <p:nvPr/>
      </p:nvGrpSpPr>
      <p:grpSpPr>
        <a:xfrm>
          <a:off x="0" y="0"/>
          <a:ext cx="0" cy="0"/>
          <a:chOff x="0" y="0"/>
          <a:chExt cx="0" cy="0"/>
        </a:xfrm>
      </p:grpSpPr>
      <p:sp>
        <p:nvSpPr>
          <p:cNvPr id="10918" name="Google Shape;10918;g2049abd7c8b_0_4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19" name="Google Shape;10919;g2049abd7c8b_0_4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0" name="Shape 10970"/>
        <p:cNvGrpSpPr/>
        <p:nvPr/>
      </p:nvGrpSpPr>
      <p:grpSpPr>
        <a:xfrm>
          <a:off x="0" y="0"/>
          <a:ext cx="0" cy="0"/>
          <a:chOff x="0" y="0"/>
          <a:chExt cx="0" cy="0"/>
        </a:xfrm>
      </p:grpSpPr>
      <p:sp>
        <p:nvSpPr>
          <p:cNvPr id="10971" name="Google Shape;10971;g2049abd7c8b_0_5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2" name="Google Shape;10972;g2049abd7c8b_0_5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3" name="Shape 11023"/>
        <p:cNvGrpSpPr/>
        <p:nvPr/>
      </p:nvGrpSpPr>
      <p:grpSpPr>
        <a:xfrm>
          <a:off x="0" y="0"/>
          <a:ext cx="0" cy="0"/>
          <a:chOff x="0" y="0"/>
          <a:chExt cx="0" cy="0"/>
        </a:xfrm>
      </p:grpSpPr>
      <p:sp>
        <p:nvSpPr>
          <p:cNvPr id="11024" name="Google Shape;11024;g204deaca6f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5" name="Google Shape;11025;g204deaca6f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5" name="Shape 11065"/>
        <p:cNvGrpSpPr/>
        <p:nvPr/>
      </p:nvGrpSpPr>
      <p:grpSpPr>
        <a:xfrm>
          <a:off x="0" y="0"/>
          <a:ext cx="0" cy="0"/>
          <a:chOff x="0" y="0"/>
          <a:chExt cx="0" cy="0"/>
        </a:xfrm>
      </p:grpSpPr>
      <p:sp>
        <p:nvSpPr>
          <p:cNvPr id="11066" name="Google Shape;11066;g204deaca6f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7" name="Google Shape;11067;g204deaca6f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0" name="Google Shape;10;p2"/>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1" name="Google Shape;11;p2"/>
          <p:cNvGrpSpPr/>
          <p:nvPr/>
        </p:nvGrpSpPr>
        <p:grpSpPr>
          <a:xfrm>
            <a:off x="152400" y="157303"/>
            <a:ext cx="7589840" cy="4524094"/>
            <a:chOff x="152400" y="157303"/>
            <a:chExt cx="7589840" cy="4524094"/>
          </a:xfrm>
        </p:grpSpPr>
        <p:grpSp>
          <p:nvGrpSpPr>
            <p:cNvPr id="12" name="Google Shape;12;p2"/>
            <p:cNvGrpSpPr/>
            <p:nvPr/>
          </p:nvGrpSpPr>
          <p:grpSpPr>
            <a:xfrm>
              <a:off x="152400" y="157303"/>
              <a:ext cx="1540067" cy="983325"/>
              <a:chOff x="-363350" y="-51188"/>
              <a:chExt cx="1540067" cy="983325"/>
            </a:xfrm>
          </p:grpSpPr>
          <p:sp>
            <p:nvSpPr>
              <p:cNvPr id="13" name="Google Shape;13;p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2"/>
              <p:cNvGrpSpPr/>
              <p:nvPr/>
            </p:nvGrpSpPr>
            <p:grpSpPr>
              <a:xfrm>
                <a:off x="-363350" y="-51188"/>
                <a:ext cx="1540067" cy="983325"/>
                <a:chOff x="-363350" y="-51188"/>
                <a:chExt cx="1540067" cy="983325"/>
              </a:xfrm>
            </p:grpSpPr>
            <p:sp>
              <p:nvSpPr>
                <p:cNvPr id="19" name="Google Shape;19;p2"/>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 name="Google Shape;52;p2"/>
            <p:cNvGrpSpPr/>
            <p:nvPr/>
          </p:nvGrpSpPr>
          <p:grpSpPr>
            <a:xfrm>
              <a:off x="5538440" y="3930550"/>
              <a:ext cx="2203800" cy="750847"/>
              <a:chOff x="5538440" y="3930550"/>
              <a:chExt cx="2203800" cy="750847"/>
            </a:xfrm>
          </p:grpSpPr>
          <p:cxnSp>
            <p:nvCxnSpPr>
              <p:cNvPr id="53" name="Google Shape;53;p2"/>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4" name="Google Shape;54;p2"/>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5" name="Google Shape;55;p2"/>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6" name="Google Shape;56;p2"/>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7" name="Google Shape;57;p2"/>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58" name="Google Shape;58;p2"/>
            <p:cNvGrpSpPr/>
            <p:nvPr/>
          </p:nvGrpSpPr>
          <p:grpSpPr>
            <a:xfrm>
              <a:off x="2103065" y="233517"/>
              <a:ext cx="2239332" cy="610447"/>
              <a:chOff x="489414" y="450012"/>
              <a:chExt cx="2153203" cy="586912"/>
            </a:xfrm>
          </p:grpSpPr>
          <p:sp>
            <p:nvSpPr>
              <p:cNvPr id="59" name="Google Shape;59;p2"/>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2"/>
              <p:cNvGrpSpPr/>
              <p:nvPr/>
            </p:nvGrpSpPr>
            <p:grpSpPr>
              <a:xfrm>
                <a:off x="584420" y="519414"/>
                <a:ext cx="1963411" cy="246971"/>
                <a:chOff x="571861" y="517439"/>
                <a:chExt cx="1963411" cy="246971"/>
              </a:xfrm>
            </p:grpSpPr>
            <p:sp>
              <p:nvSpPr>
                <p:cNvPr id="61" name="Google Shape;61;p2"/>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4" name="Shape 514"/>
        <p:cNvGrpSpPr/>
        <p:nvPr/>
      </p:nvGrpSpPr>
      <p:grpSpPr>
        <a:xfrm>
          <a:off x="0" y="0"/>
          <a:ext cx="0" cy="0"/>
          <a:chOff x="0" y="0"/>
          <a:chExt cx="0" cy="0"/>
        </a:xfrm>
      </p:grpSpPr>
      <p:sp>
        <p:nvSpPr>
          <p:cNvPr id="515" name="Google Shape;515;p11"/>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algn="ctr">
              <a:spcBef>
                <a:spcPts val="0"/>
              </a:spcBef>
              <a:spcAft>
                <a:spcPts val="0"/>
              </a:spcAft>
              <a:buSzPts val="8500"/>
              <a:buNone/>
              <a:defRPr sz="85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516" name="Google Shape;516;p11"/>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517" name="Google Shape;517;p11"/>
          <p:cNvGrpSpPr/>
          <p:nvPr/>
        </p:nvGrpSpPr>
        <p:grpSpPr>
          <a:xfrm>
            <a:off x="76247" y="76200"/>
            <a:ext cx="8991506" cy="4991091"/>
            <a:chOff x="76247" y="76200"/>
            <a:chExt cx="8991506" cy="4991091"/>
          </a:xfrm>
        </p:grpSpPr>
        <p:sp>
          <p:nvSpPr>
            <p:cNvPr id="518" name="Google Shape;518;p1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 name="Google Shape;519;p11"/>
            <p:cNvGrpSpPr/>
            <p:nvPr/>
          </p:nvGrpSpPr>
          <p:grpSpPr>
            <a:xfrm>
              <a:off x="76247" y="76200"/>
              <a:ext cx="8991482" cy="270554"/>
              <a:chOff x="495040" y="1057247"/>
              <a:chExt cx="8991482" cy="270554"/>
            </a:xfrm>
          </p:grpSpPr>
          <p:sp>
            <p:nvSpPr>
              <p:cNvPr id="520" name="Google Shape;520;p1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11"/>
              <p:cNvGrpSpPr/>
              <p:nvPr/>
            </p:nvGrpSpPr>
            <p:grpSpPr>
              <a:xfrm flipH="1">
                <a:off x="559172" y="1122848"/>
                <a:ext cx="560767" cy="139276"/>
                <a:chOff x="4771000" y="1122848"/>
                <a:chExt cx="560767" cy="139276"/>
              </a:xfrm>
            </p:grpSpPr>
            <p:grpSp>
              <p:nvGrpSpPr>
                <p:cNvPr id="522" name="Google Shape;522;p11"/>
                <p:cNvGrpSpPr/>
                <p:nvPr/>
              </p:nvGrpSpPr>
              <p:grpSpPr>
                <a:xfrm>
                  <a:off x="5192567" y="1122848"/>
                  <a:ext cx="139200" cy="139200"/>
                  <a:chOff x="5192567" y="1122848"/>
                  <a:chExt cx="139200" cy="139200"/>
                </a:xfrm>
              </p:grpSpPr>
              <p:sp>
                <p:nvSpPr>
                  <p:cNvPr id="523" name="Google Shape;523;p11"/>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11"/>
                <p:cNvGrpSpPr/>
                <p:nvPr/>
              </p:nvGrpSpPr>
              <p:grpSpPr>
                <a:xfrm>
                  <a:off x="4771000" y="1122849"/>
                  <a:ext cx="139200" cy="139200"/>
                  <a:chOff x="5192500" y="1122925"/>
                  <a:chExt cx="139200" cy="139200"/>
                </a:xfrm>
              </p:grpSpPr>
              <p:sp>
                <p:nvSpPr>
                  <p:cNvPr id="527" name="Google Shape;527;p11"/>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11"/>
                <p:cNvGrpSpPr/>
                <p:nvPr/>
              </p:nvGrpSpPr>
              <p:grpSpPr>
                <a:xfrm>
                  <a:off x="4981783" y="1122924"/>
                  <a:ext cx="139200" cy="139200"/>
                  <a:chOff x="4981783" y="1122924"/>
                  <a:chExt cx="139200" cy="139200"/>
                </a:xfrm>
              </p:grpSpPr>
              <p:sp>
                <p:nvSpPr>
                  <p:cNvPr id="530" name="Google Shape;530;p11"/>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532" name="Google Shape;532;p11"/>
          <p:cNvGrpSpPr/>
          <p:nvPr/>
        </p:nvGrpSpPr>
        <p:grpSpPr>
          <a:xfrm>
            <a:off x="326489" y="614305"/>
            <a:ext cx="8491880" cy="4219295"/>
            <a:chOff x="326489" y="614305"/>
            <a:chExt cx="8491880" cy="4219295"/>
          </a:xfrm>
        </p:grpSpPr>
        <p:grpSp>
          <p:nvGrpSpPr>
            <p:cNvPr id="533" name="Google Shape;533;p11"/>
            <p:cNvGrpSpPr/>
            <p:nvPr/>
          </p:nvGrpSpPr>
          <p:grpSpPr>
            <a:xfrm>
              <a:off x="326489" y="4146302"/>
              <a:ext cx="1540067" cy="687298"/>
              <a:chOff x="-363350" y="-51188"/>
              <a:chExt cx="1540067" cy="687298"/>
            </a:xfrm>
          </p:grpSpPr>
          <p:sp>
            <p:nvSpPr>
              <p:cNvPr id="534" name="Google Shape;534;p11"/>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1"/>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1"/>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1"/>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1"/>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9" name="Google Shape;539;p11"/>
              <p:cNvGrpSpPr/>
              <p:nvPr/>
            </p:nvGrpSpPr>
            <p:grpSpPr>
              <a:xfrm>
                <a:off x="-363350" y="-51188"/>
                <a:ext cx="1540067" cy="687298"/>
                <a:chOff x="-363350" y="-51188"/>
                <a:chExt cx="1540067" cy="687298"/>
              </a:xfrm>
            </p:grpSpPr>
            <p:sp>
              <p:nvSpPr>
                <p:cNvPr id="540" name="Google Shape;540;p11"/>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1"/>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1"/>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1"/>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1"/>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1"/>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1"/>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1"/>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1"/>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1"/>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1"/>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1"/>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1"/>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1"/>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1"/>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1"/>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1"/>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1"/>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1"/>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11"/>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11"/>
            <p:cNvGrpSpPr/>
            <p:nvPr/>
          </p:nvGrpSpPr>
          <p:grpSpPr>
            <a:xfrm>
              <a:off x="801872" y="614661"/>
              <a:ext cx="1913983" cy="521706"/>
              <a:chOff x="489414" y="450012"/>
              <a:chExt cx="2153203" cy="586912"/>
            </a:xfrm>
          </p:grpSpPr>
          <p:sp>
            <p:nvSpPr>
              <p:cNvPr id="572" name="Google Shape;572;p11"/>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3" name="Google Shape;573;p11"/>
              <p:cNvGrpSpPr/>
              <p:nvPr/>
            </p:nvGrpSpPr>
            <p:grpSpPr>
              <a:xfrm>
                <a:off x="584420" y="519414"/>
                <a:ext cx="1963411" cy="246971"/>
                <a:chOff x="571861" y="517439"/>
                <a:chExt cx="1963411" cy="246971"/>
              </a:xfrm>
            </p:grpSpPr>
            <p:sp>
              <p:nvSpPr>
                <p:cNvPr id="574" name="Google Shape;574;p11"/>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1"/>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580" name="Google Shape;580;p11"/>
            <p:cNvGrpSpPr/>
            <p:nvPr/>
          </p:nvGrpSpPr>
          <p:grpSpPr>
            <a:xfrm>
              <a:off x="3006410" y="614305"/>
              <a:ext cx="5811959" cy="505416"/>
              <a:chOff x="2258298" y="3894721"/>
              <a:chExt cx="3784567" cy="505416"/>
            </a:xfrm>
          </p:grpSpPr>
          <p:cxnSp>
            <p:nvCxnSpPr>
              <p:cNvPr id="581" name="Google Shape;581;p11"/>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82" name="Google Shape;582;p11"/>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83" name="Google Shape;583;p11"/>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84" name="Google Shape;584;p11"/>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585" name="Google Shape;585;p11"/>
            <p:cNvGrpSpPr/>
            <p:nvPr/>
          </p:nvGrpSpPr>
          <p:grpSpPr>
            <a:xfrm>
              <a:off x="3627625" y="4501200"/>
              <a:ext cx="4714500" cy="332400"/>
              <a:chOff x="4122875" y="4098725"/>
              <a:chExt cx="4714500" cy="332400"/>
            </a:xfrm>
          </p:grpSpPr>
          <p:sp>
            <p:nvSpPr>
              <p:cNvPr id="586" name="Google Shape;586;p11"/>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1"/>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8" name="Google Shape;588;p11"/>
              <p:cNvGrpSpPr/>
              <p:nvPr/>
            </p:nvGrpSpPr>
            <p:grpSpPr>
              <a:xfrm>
                <a:off x="4515789" y="4196525"/>
                <a:ext cx="4096800" cy="136800"/>
                <a:chOff x="4535725" y="4196525"/>
                <a:chExt cx="4096800" cy="136800"/>
              </a:xfrm>
            </p:grpSpPr>
            <p:cxnSp>
              <p:nvCxnSpPr>
                <p:cNvPr id="589" name="Google Shape;589;p11"/>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590" name="Google Shape;590;p11"/>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5227" name="Shape 5227"/>
        <p:cNvGrpSpPr/>
        <p:nvPr/>
      </p:nvGrpSpPr>
      <p:grpSpPr>
        <a:xfrm>
          <a:off x="0" y="0"/>
          <a:ext cx="0" cy="0"/>
          <a:chOff x="0" y="0"/>
          <a:chExt cx="0" cy="0"/>
        </a:xfrm>
      </p:grpSpPr>
      <p:grpSp>
        <p:nvGrpSpPr>
          <p:cNvPr id="5228" name="Google Shape;5228;p104"/>
          <p:cNvGrpSpPr/>
          <p:nvPr/>
        </p:nvGrpSpPr>
        <p:grpSpPr>
          <a:xfrm>
            <a:off x="76247" y="76200"/>
            <a:ext cx="8991506" cy="4991091"/>
            <a:chOff x="76247" y="76200"/>
            <a:chExt cx="8991506" cy="4991091"/>
          </a:xfrm>
        </p:grpSpPr>
        <p:sp>
          <p:nvSpPr>
            <p:cNvPr id="5229" name="Google Shape;5229;p10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0" name="Google Shape;5230;p104"/>
            <p:cNvGrpSpPr/>
            <p:nvPr/>
          </p:nvGrpSpPr>
          <p:grpSpPr>
            <a:xfrm>
              <a:off x="76247" y="76200"/>
              <a:ext cx="8991482" cy="270554"/>
              <a:chOff x="495040" y="1057247"/>
              <a:chExt cx="8991482" cy="270554"/>
            </a:xfrm>
          </p:grpSpPr>
          <p:sp>
            <p:nvSpPr>
              <p:cNvPr id="5231" name="Google Shape;5231;p10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2" name="Google Shape;5232;p104"/>
              <p:cNvGrpSpPr/>
              <p:nvPr/>
            </p:nvGrpSpPr>
            <p:grpSpPr>
              <a:xfrm flipH="1">
                <a:off x="559172" y="1122848"/>
                <a:ext cx="560767" cy="139276"/>
                <a:chOff x="4771000" y="1122848"/>
                <a:chExt cx="560767" cy="139276"/>
              </a:xfrm>
            </p:grpSpPr>
            <p:grpSp>
              <p:nvGrpSpPr>
                <p:cNvPr id="5233" name="Google Shape;5233;p104"/>
                <p:cNvGrpSpPr/>
                <p:nvPr/>
              </p:nvGrpSpPr>
              <p:grpSpPr>
                <a:xfrm>
                  <a:off x="5192567" y="1122848"/>
                  <a:ext cx="139200" cy="139200"/>
                  <a:chOff x="5192567" y="1122848"/>
                  <a:chExt cx="139200" cy="139200"/>
                </a:xfrm>
              </p:grpSpPr>
              <p:sp>
                <p:nvSpPr>
                  <p:cNvPr id="5234" name="Google Shape;5234;p104"/>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10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10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7" name="Google Shape;5237;p104"/>
                <p:cNvGrpSpPr/>
                <p:nvPr/>
              </p:nvGrpSpPr>
              <p:grpSpPr>
                <a:xfrm>
                  <a:off x="4771000" y="1122849"/>
                  <a:ext cx="139200" cy="139200"/>
                  <a:chOff x="5192500" y="1122925"/>
                  <a:chExt cx="139200" cy="139200"/>
                </a:xfrm>
              </p:grpSpPr>
              <p:sp>
                <p:nvSpPr>
                  <p:cNvPr id="5238" name="Google Shape;5238;p104"/>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10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0" name="Google Shape;5240;p104"/>
                <p:cNvGrpSpPr/>
                <p:nvPr/>
              </p:nvGrpSpPr>
              <p:grpSpPr>
                <a:xfrm>
                  <a:off x="4981783" y="1122924"/>
                  <a:ext cx="139200" cy="139200"/>
                  <a:chOff x="4981783" y="1122924"/>
                  <a:chExt cx="139200" cy="139200"/>
                </a:xfrm>
              </p:grpSpPr>
              <p:sp>
                <p:nvSpPr>
                  <p:cNvPr id="5241" name="Google Shape;5241;p104"/>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10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5243" name="Google Shape;5243;p104"/>
          <p:cNvGrpSpPr/>
          <p:nvPr/>
        </p:nvGrpSpPr>
        <p:grpSpPr>
          <a:xfrm>
            <a:off x="326489" y="614305"/>
            <a:ext cx="8491880" cy="4219295"/>
            <a:chOff x="326489" y="614305"/>
            <a:chExt cx="8491880" cy="4219295"/>
          </a:xfrm>
        </p:grpSpPr>
        <p:grpSp>
          <p:nvGrpSpPr>
            <p:cNvPr id="5244" name="Google Shape;5244;p104"/>
            <p:cNvGrpSpPr/>
            <p:nvPr/>
          </p:nvGrpSpPr>
          <p:grpSpPr>
            <a:xfrm>
              <a:off x="326489" y="4146302"/>
              <a:ext cx="1540067" cy="687298"/>
              <a:chOff x="-363350" y="-51188"/>
              <a:chExt cx="1540067" cy="687298"/>
            </a:xfrm>
          </p:grpSpPr>
          <p:sp>
            <p:nvSpPr>
              <p:cNvPr id="5245" name="Google Shape;5245;p10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10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10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10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10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0" name="Google Shape;5250;p104"/>
              <p:cNvGrpSpPr/>
              <p:nvPr/>
            </p:nvGrpSpPr>
            <p:grpSpPr>
              <a:xfrm>
                <a:off x="-363350" y="-51188"/>
                <a:ext cx="1540067" cy="687298"/>
                <a:chOff x="-363350" y="-51188"/>
                <a:chExt cx="1540067" cy="687298"/>
              </a:xfrm>
            </p:grpSpPr>
            <p:sp>
              <p:nvSpPr>
                <p:cNvPr id="5251" name="Google Shape;5251;p10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10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10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10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10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10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10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10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10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10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10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10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10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10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10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10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10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10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10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10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10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10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10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10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10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10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10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10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10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10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81" name="Google Shape;5281;p10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2" name="Google Shape;5282;p104"/>
            <p:cNvGrpSpPr/>
            <p:nvPr/>
          </p:nvGrpSpPr>
          <p:grpSpPr>
            <a:xfrm>
              <a:off x="854985" y="614305"/>
              <a:ext cx="1913983" cy="521706"/>
              <a:chOff x="489414" y="450012"/>
              <a:chExt cx="2153203" cy="586912"/>
            </a:xfrm>
          </p:grpSpPr>
          <p:sp>
            <p:nvSpPr>
              <p:cNvPr id="5283" name="Google Shape;5283;p104"/>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84" name="Google Shape;5284;p104"/>
              <p:cNvGrpSpPr/>
              <p:nvPr/>
            </p:nvGrpSpPr>
            <p:grpSpPr>
              <a:xfrm>
                <a:off x="584420" y="519414"/>
                <a:ext cx="1963411" cy="246971"/>
                <a:chOff x="571861" y="517439"/>
                <a:chExt cx="1963411" cy="246971"/>
              </a:xfrm>
            </p:grpSpPr>
            <p:sp>
              <p:nvSpPr>
                <p:cNvPr id="5285" name="Google Shape;5285;p104"/>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104"/>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104"/>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104"/>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104"/>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104"/>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5291" name="Google Shape;5291;p104"/>
            <p:cNvGrpSpPr/>
            <p:nvPr/>
          </p:nvGrpSpPr>
          <p:grpSpPr>
            <a:xfrm>
              <a:off x="326493" y="614305"/>
              <a:ext cx="291050" cy="657525"/>
              <a:chOff x="7875018" y="1882075"/>
              <a:chExt cx="291050" cy="657525"/>
            </a:xfrm>
          </p:grpSpPr>
          <p:sp>
            <p:nvSpPr>
              <p:cNvPr id="5292" name="Google Shape;5292;p104"/>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104"/>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4" name="Google Shape;5294;p104"/>
            <p:cNvGrpSpPr/>
            <p:nvPr/>
          </p:nvGrpSpPr>
          <p:grpSpPr>
            <a:xfrm>
              <a:off x="3006410" y="614305"/>
              <a:ext cx="5811959" cy="505416"/>
              <a:chOff x="2258298" y="3894721"/>
              <a:chExt cx="3784567" cy="505416"/>
            </a:xfrm>
          </p:grpSpPr>
          <p:cxnSp>
            <p:nvCxnSpPr>
              <p:cNvPr id="5295" name="Google Shape;5295;p104"/>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296" name="Google Shape;5296;p104"/>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297" name="Google Shape;5297;p104"/>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298" name="Google Shape;5298;p104"/>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5299" name="Google Shape;5299;p104"/>
            <p:cNvGrpSpPr/>
            <p:nvPr/>
          </p:nvGrpSpPr>
          <p:grpSpPr>
            <a:xfrm>
              <a:off x="4103869" y="4501200"/>
              <a:ext cx="4714500" cy="332400"/>
              <a:chOff x="4122875" y="4098725"/>
              <a:chExt cx="4714500" cy="332400"/>
            </a:xfrm>
          </p:grpSpPr>
          <p:sp>
            <p:nvSpPr>
              <p:cNvPr id="5300" name="Google Shape;5300;p104"/>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104"/>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2" name="Google Shape;5302;p104"/>
              <p:cNvGrpSpPr/>
              <p:nvPr/>
            </p:nvGrpSpPr>
            <p:grpSpPr>
              <a:xfrm>
                <a:off x="4515789" y="4196525"/>
                <a:ext cx="4096800" cy="136800"/>
                <a:chOff x="4535725" y="4196525"/>
                <a:chExt cx="4096800" cy="136800"/>
              </a:xfrm>
            </p:grpSpPr>
            <p:cxnSp>
              <p:nvCxnSpPr>
                <p:cNvPr id="5303" name="Google Shape;5303;p104"/>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5304" name="Google Shape;5304;p104"/>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08" name="Shape 5308"/>
        <p:cNvGrpSpPr/>
        <p:nvPr/>
      </p:nvGrpSpPr>
      <p:grpSpPr>
        <a:xfrm>
          <a:off x="0" y="0"/>
          <a:ext cx="0" cy="0"/>
          <a:chOff x="0" y="0"/>
          <a:chExt cx="0" cy="0"/>
        </a:xfrm>
      </p:grpSpPr>
      <p:sp>
        <p:nvSpPr>
          <p:cNvPr id="5309" name="Google Shape;5309;p106"/>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5310" name="Google Shape;5310;p106"/>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5311" name="Google Shape;5311;p106"/>
          <p:cNvGrpSpPr/>
          <p:nvPr/>
        </p:nvGrpSpPr>
        <p:grpSpPr>
          <a:xfrm>
            <a:off x="152400" y="157303"/>
            <a:ext cx="7589840" cy="4524094"/>
            <a:chOff x="152400" y="157303"/>
            <a:chExt cx="7589840" cy="4524094"/>
          </a:xfrm>
        </p:grpSpPr>
        <p:grpSp>
          <p:nvGrpSpPr>
            <p:cNvPr id="5312" name="Google Shape;5312;p106"/>
            <p:cNvGrpSpPr/>
            <p:nvPr/>
          </p:nvGrpSpPr>
          <p:grpSpPr>
            <a:xfrm>
              <a:off x="152400" y="157303"/>
              <a:ext cx="1540067" cy="983325"/>
              <a:chOff x="-363350" y="-51188"/>
              <a:chExt cx="1540067" cy="983325"/>
            </a:xfrm>
          </p:grpSpPr>
          <p:sp>
            <p:nvSpPr>
              <p:cNvPr id="5313" name="Google Shape;5313;p10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10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10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10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10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8" name="Google Shape;5318;p106"/>
              <p:cNvGrpSpPr/>
              <p:nvPr/>
            </p:nvGrpSpPr>
            <p:grpSpPr>
              <a:xfrm>
                <a:off x="-363350" y="-51188"/>
                <a:ext cx="1540067" cy="983325"/>
                <a:chOff x="-363350" y="-51188"/>
                <a:chExt cx="1540067" cy="983325"/>
              </a:xfrm>
            </p:grpSpPr>
            <p:sp>
              <p:nvSpPr>
                <p:cNvPr id="5319" name="Google Shape;5319;p106"/>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106"/>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10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10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10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10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10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10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10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10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10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10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10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10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10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10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10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10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10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10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10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10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10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10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10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10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10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10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10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10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10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10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1" name="Google Shape;5351;p10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2" name="Google Shape;5352;p106"/>
            <p:cNvGrpSpPr/>
            <p:nvPr/>
          </p:nvGrpSpPr>
          <p:grpSpPr>
            <a:xfrm>
              <a:off x="5538440" y="3930550"/>
              <a:ext cx="2203800" cy="750847"/>
              <a:chOff x="5538440" y="3930550"/>
              <a:chExt cx="2203800" cy="750847"/>
            </a:xfrm>
          </p:grpSpPr>
          <p:cxnSp>
            <p:nvCxnSpPr>
              <p:cNvPr id="5353" name="Google Shape;5353;p106"/>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354" name="Google Shape;5354;p106"/>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355" name="Google Shape;5355;p106"/>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356" name="Google Shape;5356;p106"/>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5357" name="Google Shape;5357;p106"/>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5358" name="Google Shape;5358;p106"/>
            <p:cNvGrpSpPr/>
            <p:nvPr/>
          </p:nvGrpSpPr>
          <p:grpSpPr>
            <a:xfrm>
              <a:off x="2103065" y="233517"/>
              <a:ext cx="2239332" cy="610447"/>
              <a:chOff x="489414" y="450012"/>
              <a:chExt cx="2153203" cy="586912"/>
            </a:xfrm>
          </p:grpSpPr>
          <p:sp>
            <p:nvSpPr>
              <p:cNvPr id="5359" name="Google Shape;5359;p106"/>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60" name="Google Shape;5360;p106"/>
              <p:cNvGrpSpPr/>
              <p:nvPr/>
            </p:nvGrpSpPr>
            <p:grpSpPr>
              <a:xfrm>
                <a:off x="584420" y="519414"/>
                <a:ext cx="1963411" cy="246971"/>
                <a:chOff x="571861" y="517439"/>
                <a:chExt cx="1963411" cy="246971"/>
              </a:xfrm>
            </p:grpSpPr>
            <p:sp>
              <p:nvSpPr>
                <p:cNvPr id="5361" name="Google Shape;5361;p106"/>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106"/>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106"/>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106"/>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106"/>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106"/>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67" name="Shape 5367"/>
        <p:cNvGrpSpPr/>
        <p:nvPr/>
      </p:nvGrpSpPr>
      <p:grpSpPr>
        <a:xfrm>
          <a:off x="0" y="0"/>
          <a:ext cx="0" cy="0"/>
          <a:chOff x="0" y="0"/>
          <a:chExt cx="0" cy="0"/>
        </a:xfrm>
      </p:grpSpPr>
      <p:grpSp>
        <p:nvGrpSpPr>
          <p:cNvPr id="5368" name="Google Shape;5368;p107"/>
          <p:cNvGrpSpPr/>
          <p:nvPr/>
        </p:nvGrpSpPr>
        <p:grpSpPr>
          <a:xfrm>
            <a:off x="342625" y="322050"/>
            <a:ext cx="8494750" cy="4499400"/>
            <a:chOff x="342625" y="322050"/>
            <a:chExt cx="8494750" cy="4499400"/>
          </a:xfrm>
        </p:grpSpPr>
        <p:grpSp>
          <p:nvGrpSpPr>
            <p:cNvPr id="5369" name="Google Shape;5369;p107"/>
            <p:cNvGrpSpPr/>
            <p:nvPr/>
          </p:nvGrpSpPr>
          <p:grpSpPr>
            <a:xfrm>
              <a:off x="342625" y="322050"/>
              <a:ext cx="1774253" cy="4499400"/>
              <a:chOff x="4336300" y="1354950"/>
              <a:chExt cx="1774253" cy="4499400"/>
            </a:xfrm>
          </p:grpSpPr>
          <p:sp>
            <p:nvSpPr>
              <p:cNvPr id="5370" name="Google Shape;5370;p107"/>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1" name="Google Shape;5371;p107"/>
              <p:cNvGrpSpPr/>
              <p:nvPr/>
            </p:nvGrpSpPr>
            <p:grpSpPr>
              <a:xfrm>
                <a:off x="4336300" y="1354950"/>
                <a:ext cx="1774253" cy="270554"/>
                <a:chOff x="4632152" y="1147729"/>
                <a:chExt cx="1774253" cy="270554"/>
              </a:xfrm>
            </p:grpSpPr>
            <p:sp>
              <p:nvSpPr>
                <p:cNvPr id="5372" name="Google Shape;5372;p107"/>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3" name="Google Shape;5373;p107"/>
                <p:cNvGrpSpPr/>
                <p:nvPr/>
              </p:nvGrpSpPr>
              <p:grpSpPr>
                <a:xfrm>
                  <a:off x="6202848" y="1213287"/>
                  <a:ext cx="139356" cy="139356"/>
                  <a:chOff x="3300229" y="786025"/>
                  <a:chExt cx="116275" cy="116275"/>
                </a:xfrm>
              </p:grpSpPr>
              <p:sp>
                <p:nvSpPr>
                  <p:cNvPr id="5374" name="Google Shape;5374;p10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10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10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377" name="Google Shape;5377;p107"/>
            <p:cNvGrpSpPr/>
            <p:nvPr/>
          </p:nvGrpSpPr>
          <p:grpSpPr>
            <a:xfrm>
              <a:off x="7463172" y="322050"/>
              <a:ext cx="1331775" cy="874238"/>
              <a:chOff x="7712444" y="104700"/>
              <a:chExt cx="1331775" cy="874238"/>
            </a:xfrm>
          </p:grpSpPr>
          <p:grpSp>
            <p:nvGrpSpPr>
              <p:cNvPr id="5378" name="Google Shape;5378;p107"/>
              <p:cNvGrpSpPr/>
              <p:nvPr/>
            </p:nvGrpSpPr>
            <p:grpSpPr>
              <a:xfrm>
                <a:off x="7864844" y="104700"/>
                <a:ext cx="1179375" cy="726475"/>
                <a:chOff x="1510375" y="4002500"/>
                <a:chExt cx="1179375" cy="726475"/>
              </a:xfrm>
            </p:grpSpPr>
            <p:sp>
              <p:nvSpPr>
                <p:cNvPr id="5379" name="Google Shape;5379;p107"/>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107"/>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107"/>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107"/>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107"/>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107"/>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107"/>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107"/>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107"/>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107"/>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107"/>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0" name="Google Shape;5390;p107"/>
              <p:cNvGrpSpPr/>
              <p:nvPr/>
            </p:nvGrpSpPr>
            <p:grpSpPr>
              <a:xfrm>
                <a:off x="7788644" y="180900"/>
                <a:ext cx="1179375" cy="726475"/>
                <a:chOff x="1510375" y="4002500"/>
                <a:chExt cx="1179375" cy="726475"/>
              </a:xfrm>
            </p:grpSpPr>
            <p:sp>
              <p:nvSpPr>
                <p:cNvPr id="5391" name="Google Shape;5391;p107"/>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107"/>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107"/>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107"/>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107"/>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107"/>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107"/>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107"/>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107"/>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107"/>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107"/>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2" name="Google Shape;5402;p107"/>
              <p:cNvGrpSpPr/>
              <p:nvPr/>
            </p:nvGrpSpPr>
            <p:grpSpPr>
              <a:xfrm>
                <a:off x="7712444" y="252463"/>
                <a:ext cx="1179375" cy="726475"/>
                <a:chOff x="1510375" y="4002500"/>
                <a:chExt cx="1179375" cy="726475"/>
              </a:xfrm>
            </p:grpSpPr>
            <p:sp>
              <p:nvSpPr>
                <p:cNvPr id="5403" name="Google Shape;5403;p107"/>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107"/>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107"/>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107"/>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107"/>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107"/>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107"/>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107"/>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107"/>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107"/>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107"/>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14" name="Google Shape;5414;p107"/>
            <p:cNvGrpSpPr/>
            <p:nvPr/>
          </p:nvGrpSpPr>
          <p:grpSpPr>
            <a:xfrm>
              <a:off x="2349839" y="3921264"/>
              <a:ext cx="1540067" cy="687298"/>
              <a:chOff x="-363350" y="-51188"/>
              <a:chExt cx="1540067" cy="687298"/>
            </a:xfrm>
          </p:grpSpPr>
          <p:sp>
            <p:nvSpPr>
              <p:cNvPr id="5415" name="Google Shape;5415;p107"/>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107"/>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107"/>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107"/>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107"/>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0" name="Google Shape;5420;p107"/>
              <p:cNvGrpSpPr/>
              <p:nvPr/>
            </p:nvGrpSpPr>
            <p:grpSpPr>
              <a:xfrm>
                <a:off x="-363350" y="-51188"/>
                <a:ext cx="1540067" cy="687298"/>
                <a:chOff x="-363350" y="-51188"/>
                <a:chExt cx="1540067" cy="687298"/>
              </a:xfrm>
            </p:grpSpPr>
            <p:sp>
              <p:nvSpPr>
                <p:cNvPr id="5421" name="Google Shape;5421;p107"/>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107"/>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107"/>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107"/>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107"/>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107"/>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107"/>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107"/>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107"/>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107"/>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107"/>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107"/>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107"/>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107"/>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107"/>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107"/>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107"/>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107"/>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107"/>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107"/>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107"/>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107"/>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107"/>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107"/>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107"/>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107"/>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107"/>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107"/>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107"/>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107"/>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1" name="Google Shape;5451;p107"/>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2" name="Google Shape;5452;p107"/>
            <p:cNvGrpSpPr/>
            <p:nvPr/>
          </p:nvGrpSpPr>
          <p:grpSpPr>
            <a:xfrm>
              <a:off x="8276093" y="2242975"/>
              <a:ext cx="291050" cy="657525"/>
              <a:chOff x="7875018" y="1882075"/>
              <a:chExt cx="291050" cy="657525"/>
            </a:xfrm>
          </p:grpSpPr>
          <p:sp>
            <p:nvSpPr>
              <p:cNvPr id="5453" name="Google Shape;5453;p107"/>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107"/>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5" name="Google Shape;5455;p107"/>
            <p:cNvGrpSpPr/>
            <p:nvPr/>
          </p:nvGrpSpPr>
          <p:grpSpPr>
            <a:xfrm>
              <a:off x="2365632" y="691023"/>
              <a:ext cx="4848787" cy="505416"/>
              <a:chOff x="2258298" y="3894721"/>
              <a:chExt cx="3784567" cy="505416"/>
            </a:xfrm>
          </p:grpSpPr>
          <p:cxnSp>
            <p:nvCxnSpPr>
              <p:cNvPr id="5456" name="Google Shape;5456;p107"/>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457" name="Google Shape;5457;p107"/>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458" name="Google Shape;5458;p107"/>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459" name="Google Shape;5459;p107"/>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5460" name="Google Shape;5460;p107"/>
            <p:cNvGrpSpPr/>
            <p:nvPr/>
          </p:nvGrpSpPr>
          <p:grpSpPr>
            <a:xfrm>
              <a:off x="4122875" y="4098725"/>
              <a:ext cx="4714500" cy="629464"/>
              <a:chOff x="4122875" y="4098725"/>
              <a:chExt cx="4714500" cy="629464"/>
            </a:xfrm>
          </p:grpSpPr>
          <p:grpSp>
            <p:nvGrpSpPr>
              <p:cNvPr id="5461" name="Google Shape;5461;p107"/>
              <p:cNvGrpSpPr/>
              <p:nvPr/>
            </p:nvGrpSpPr>
            <p:grpSpPr>
              <a:xfrm>
                <a:off x="4122875" y="4098725"/>
                <a:ext cx="4714500" cy="332400"/>
                <a:chOff x="4122875" y="4098725"/>
                <a:chExt cx="4714500" cy="332400"/>
              </a:xfrm>
            </p:grpSpPr>
            <p:sp>
              <p:nvSpPr>
                <p:cNvPr id="5462" name="Google Shape;5462;p107"/>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107"/>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64" name="Google Shape;5464;p107"/>
                <p:cNvGrpSpPr/>
                <p:nvPr/>
              </p:nvGrpSpPr>
              <p:grpSpPr>
                <a:xfrm>
                  <a:off x="4515789" y="4196525"/>
                  <a:ext cx="4096800" cy="136800"/>
                  <a:chOff x="4535725" y="4196525"/>
                  <a:chExt cx="4096800" cy="136800"/>
                </a:xfrm>
              </p:grpSpPr>
              <p:cxnSp>
                <p:nvCxnSpPr>
                  <p:cNvPr id="5465" name="Google Shape;5465;p107"/>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5466" name="Google Shape;5466;p107"/>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67" name="Google Shape;5467;p107"/>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68" name="Google Shape;5468;p107"/>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5469" name="Google Shape;5469;p107"/>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5470" name="Google Shape;5470;p107"/>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71" name="Shape 5471"/>
        <p:cNvGrpSpPr/>
        <p:nvPr/>
      </p:nvGrpSpPr>
      <p:grpSpPr>
        <a:xfrm>
          <a:off x="0" y="0"/>
          <a:ext cx="0" cy="0"/>
          <a:chOff x="0" y="0"/>
          <a:chExt cx="0" cy="0"/>
        </a:xfrm>
      </p:grpSpPr>
      <p:grpSp>
        <p:nvGrpSpPr>
          <p:cNvPr id="5472" name="Google Shape;5472;p108"/>
          <p:cNvGrpSpPr/>
          <p:nvPr/>
        </p:nvGrpSpPr>
        <p:grpSpPr>
          <a:xfrm>
            <a:off x="76247" y="76209"/>
            <a:ext cx="8991507" cy="4991083"/>
            <a:chOff x="-25" y="152400"/>
            <a:chExt cx="8991507" cy="4991083"/>
          </a:xfrm>
        </p:grpSpPr>
        <p:sp>
          <p:nvSpPr>
            <p:cNvPr id="5473" name="Google Shape;5473;p108"/>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108"/>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75" name="Google Shape;5475;p108"/>
            <p:cNvGrpSpPr/>
            <p:nvPr/>
          </p:nvGrpSpPr>
          <p:grpSpPr>
            <a:xfrm>
              <a:off x="8788026" y="217953"/>
              <a:ext cx="139356" cy="139356"/>
              <a:chOff x="3300229" y="786025"/>
              <a:chExt cx="116275" cy="116275"/>
            </a:xfrm>
          </p:grpSpPr>
          <p:sp>
            <p:nvSpPr>
              <p:cNvPr id="5476" name="Google Shape;5476;p108"/>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108"/>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108"/>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79" name="Google Shape;5479;p108"/>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6"/>
              </a:buClr>
              <a:buSzPts val="1200"/>
              <a:buAutoNum type="arabicPeriod"/>
              <a:defRPr sz="1200"/>
            </a:lvl1pPr>
            <a:lvl2pPr indent="-304800" lvl="1" marL="914400" rtl="0">
              <a:lnSpc>
                <a:spcPct val="100000"/>
              </a:lnSpc>
              <a:spcBef>
                <a:spcPts val="0"/>
              </a:spcBef>
              <a:spcAft>
                <a:spcPts val="0"/>
              </a:spcAft>
              <a:buClr>
                <a:srgbClr val="434343"/>
              </a:buClr>
              <a:buSzPts val="1200"/>
              <a:buFont typeface="Roboto Condensed Light"/>
              <a:buAutoNum type="alphaLcPeriod"/>
              <a:defRPr sz="1200"/>
            </a:lvl2pPr>
            <a:lvl3pPr indent="-304800" lvl="2" marL="1371600" rtl="0">
              <a:lnSpc>
                <a:spcPct val="100000"/>
              </a:lnSpc>
              <a:spcBef>
                <a:spcPts val="0"/>
              </a:spcBef>
              <a:spcAft>
                <a:spcPts val="0"/>
              </a:spcAft>
              <a:buClr>
                <a:srgbClr val="434343"/>
              </a:buClr>
              <a:buSzPts val="1200"/>
              <a:buFont typeface="Roboto Condensed Light"/>
              <a:buAutoNum type="romanLcPeriod"/>
              <a:defRPr sz="1200"/>
            </a:lvl3pPr>
            <a:lvl4pPr indent="-304800" lvl="3" marL="1828800" rtl="0">
              <a:lnSpc>
                <a:spcPct val="100000"/>
              </a:lnSpc>
              <a:spcBef>
                <a:spcPts val="0"/>
              </a:spcBef>
              <a:spcAft>
                <a:spcPts val="0"/>
              </a:spcAft>
              <a:buClr>
                <a:srgbClr val="434343"/>
              </a:buClr>
              <a:buSzPts val="1200"/>
              <a:buFont typeface="Roboto Condensed Light"/>
              <a:buAutoNum type="arabicPeriod"/>
              <a:defRPr sz="1200"/>
            </a:lvl4pPr>
            <a:lvl5pPr indent="-304800" lvl="4" marL="2286000" rtl="0">
              <a:lnSpc>
                <a:spcPct val="100000"/>
              </a:lnSpc>
              <a:spcBef>
                <a:spcPts val="0"/>
              </a:spcBef>
              <a:spcAft>
                <a:spcPts val="0"/>
              </a:spcAft>
              <a:buClr>
                <a:srgbClr val="434343"/>
              </a:buClr>
              <a:buSzPts val="1200"/>
              <a:buFont typeface="Roboto Condensed Light"/>
              <a:buAutoNum type="alphaLcPeriod"/>
              <a:defRPr sz="1200"/>
            </a:lvl5pPr>
            <a:lvl6pPr indent="-304800" lvl="5" marL="2743200" rtl="0">
              <a:lnSpc>
                <a:spcPct val="100000"/>
              </a:lnSpc>
              <a:spcBef>
                <a:spcPts val="0"/>
              </a:spcBef>
              <a:spcAft>
                <a:spcPts val="0"/>
              </a:spcAft>
              <a:buClr>
                <a:srgbClr val="434343"/>
              </a:buClr>
              <a:buSzPts val="1200"/>
              <a:buFont typeface="Roboto Condensed Light"/>
              <a:buAutoNum type="romanLcPeriod"/>
              <a:defRPr sz="1200"/>
            </a:lvl6pPr>
            <a:lvl7pPr indent="-304800" lvl="6" marL="3200400" rtl="0">
              <a:lnSpc>
                <a:spcPct val="100000"/>
              </a:lnSpc>
              <a:spcBef>
                <a:spcPts val="0"/>
              </a:spcBef>
              <a:spcAft>
                <a:spcPts val="0"/>
              </a:spcAft>
              <a:buClr>
                <a:srgbClr val="434343"/>
              </a:buClr>
              <a:buSzPts val="1200"/>
              <a:buFont typeface="Roboto Condensed Light"/>
              <a:buAutoNum type="arabicPeriod"/>
              <a:defRPr sz="1200"/>
            </a:lvl7pPr>
            <a:lvl8pPr indent="-304800" lvl="7" marL="3657600" rtl="0">
              <a:lnSpc>
                <a:spcPct val="100000"/>
              </a:lnSpc>
              <a:spcBef>
                <a:spcPts val="0"/>
              </a:spcBef>
              <a:spcAft>
                <a:spcPts val="0"/>
              </a:spcAft>
              <a:buClr>
                <a:srgbClr val="434343"/>
              </a:buClr>
              <a:buSzPts val="1200"/>
              <a:buFont typeface="Roboto Condensed Light"/>
              <a:buAutoNum type="alphaLcPeriod"/>
              <a:defRPr sz="1200"/>
            </a:lvl8pPr>
            <a:lvl9pPr indent="-304800" lvl="8" marL="4114800"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5480" name="Google Shape;5480;p108"/>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5481" name="Google Shape;5481;p108"/>
          <p:cNvGrpSpPr/>
          <p:nvPr/>
        </p:nvGrpSpPr>
        <p:grpSpPr>
          <a:xfrm>
            <a:off x="7611021" y="496717"/>
            <a:ext cx="1316416" cy="786329"/>
            <a:chOff x="7611021" y="496717"/>
            <a:chExt cx="1316416" cy="786329"/>
          </a:xfrm>
        </p:grpSpPr>
        <p:grpSp>
          <p:nvGrpSpPr>
            <p:cNvPr id="5482" name="Google Shape;5482;p108"/>
            <p:cNvGrpSpPr/>
            <p:nvPr/>
          </p:nvGrpSpPr>
          <p:grpSpPr>
            <a:xfrm>
              <a:off x="7611021" y="496717"/>
              <a:ext cx="1316416" cy="587453"/>
              <a:chOff x="7611021" y="496717"/>
              <a:chExt cx="1316416" cy="587453"/>
            </a:xfrm>
          </p:grpSpPr>
          <p:sp>
            <p:nvSpPr>
              <p:cNvPr id="5483" name="Google Shape;5483;p108"/>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108"/>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108"/>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108"/>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108"/>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108"/>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108"/>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108"/>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108"/>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108"/>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108"/>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108"/>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108"/>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108"/>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108"/>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108"/>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108"/>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108"/>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108"/>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108"/>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108"/>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108"/>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108"/>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108"/>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108"/>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108"/>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108"/>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108"/>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108"/>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108"/>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108"/>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108"/>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108"/>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108"/>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108"/>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108"/>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9" name="Google Shape;5519;p108"/>
            <p:cNvGrpSpPr/>
            <p:nvPr/>
          </p:nvGrpSpPr>
          <p:grpSpPr>
            <a:xfrm>
              <a:off x="8002933" y="728346"/>
              <a:ext cx="554700" cy="554700"/>
              <a:chOff x="8002933" y="728346"/>
              <a:chExt cx="554700" cy="554700"/>
            </a:xfrm>
          </p:grpSpPr>
          <p:grpSp>
            <p:nvGrpSpPr>
              <p:cNvPr id="5520" name="Google Shape;5520;p108"/>
              <p:cNvGrpSpPr/>
              <p:nvPr/>
            </p:nvGrpSpPr>
            <p:grpSpPr>
              <a:xfrm>
                <a:off x="8002933" y="728346"/>
                <a:ext cx="554700" cy="554700"/>
                <a:chOff x="-388475" y="881425"/>
                <a:chExt cx="554700" cy="554700"/>
              </a:xfrm>
            </p:grpSpPr>
            <p:sp>
              <p:nvSpPr>
                <p:cNvPr id="5521" name="Google Shape;5521;p108"/>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108"/>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3" name="Google Shape;5523;p108"/>
              <p:cNvGrpSpPr/>
              <p:nvPr/>
            </p:nvGrpSpPr>
            <p:grpSpPr>
              <a:xfrm>
                <a:off x="8102431" y="884995"/>
                <a:ext cx="280923" cy="315449"/>
                <a:chOff x="6276025" y="3812400"/>
                <a:chExt cx="416800" cy="468025"/>
              </a:xfrm>
            </p:grpSpPr>
            <p:sp>
              <p:nvSpPr>
                <p:cNvPr id="5524" name="Google Shape;5524;p108"/>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5" name="Google Shape;5525;p108"/>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6" name="Google Shape;5526;p108"/>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527" name="Google Shape;5527;p108"/>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28" name="Shape 5528"/>
        <p:cNvGrpSpPr/>
        <p:nvPr/>
      </p:nvGrpSpPr>
      <p:grpSpPr>
        <a:xfrm>
          <a:off x="0" y="0"/>
          <a:ext cx="0" cy="0"/>
          <a:chOff x="0" y="0"/>
          <a:chExt cx="0" cy="0"/>
        </a:xfrm>
      </p:grpSpPr>
      <p:sp>
        <p:nvSpPr>
          <p:cNvPr id="5529" name="Google Shape;5529;p109"/>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5530" name="Google Shape;5530;p109"/>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5531" name="Google Shape;5531;p109"/>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5532" name="Google Shape;5532;p109"/>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5533" name="Google Shape;5533;p109"/>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5534" name="Google Shape;5534;p109"/>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535" name="Google Shape;5535;p109"/>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5536" name="Google Shape;5536;p109"/>
          <p:cNvGrpSpPr/>
          <p:nvPr/>
        </p:nvGrpSpPr>
        <p:grpSpPr>
          <a:xfrm>
            <a:off x="76247" y="76209"/>
            <a:ext cx="8991507" cy="4991083"/>
            <a:chOff x="-25" y="152400"/>
            <a:chExt cx="8991507" cy="4991083"/>
          </a:xfrm>
        </p:grpSpPr>
        <p:sp>
          <p:nvSpPr>
            <p:cNvPr id="5537" name="Google Shape;5537;p10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10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9" name="Google Shape;5539;p109"/>
            <p:cNvGrpSpPr/>
            <p:nvPr/>
          </p:nvGrpSpPr>
          <p:grpSpPr>
            <a:xfrm>
              <a:off x="8788026" y="217953"/>
              <a:ext cx="139356" cy="139356"/>
              <a:chOff x="3300229" y="786025"/>
              <a:chExt cx="116275" cy="116275"/>
            </a:xfrm>
          </p:grpSpPr>
          <p:sp>
            <p:nvSpPr>
              <p:cNvPr id="5540" name="Google Shape;5540;p1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10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10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43" name="Google Shape;5543;p109"/>
          <p:cNvGrpSpPr/>
          <p:nvPr/>
        </p:nvGrpSpPr>
        <p:grpSpPr>
          <a:xfrm>
            <a:off x="6501188" y="508770"/>
            <a:ext cx="2427345" cy="531616"/>
            <a:chOff x="6856163" y="688475"/>
            <a:chExt cx="2083200" cy="525988"/>
          </a:xfrm>
        </p:grpSpPr>
        <p:cxnSp>
          <p:nvCxnSpPr>
            <p:cNvPr id="5544" name="Google Shape;5544;p109"/>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545" name="Google Shape;5545;p109"/>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546" name="Google Shape;5546;p10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547" name="Google Shape;5547;p10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48" name="Shape 5548"/>
        <p:cNvGrpSpPr/>
        <p:nvPr/>
      </p:nvGrpSpPr>
      <p:grpSpPr>
        <a:xfrm>
          <a:off x="0" y="0"/>
          <a:ext cx="0" cy="0"/>
          <a:chOff x="0" y="0"/>
          <a:chExt cx="0" cy="0"/>
        </a:xfrm>
      </p:grpSpPr>
      <p:grpSp>
        <p:nvGrpSpPr>
          <p:cNvPr id="5549" name="Google Shape;5549;p110"/>
          <p:cNvGrpSpPr/>
          <p:nvPr/>
        </p:nvGrpSpPr>
        <p:grpSpPr>
          <a:xfrm>
            <a:off x="76247" y="76209"/>
            <a:ext cx="8991507" cy="4991083"/>
            <a:chOff x="-25" y="152400"/>
            <a:chExt cx="8991507" cy="4991083"/>
          </a:xfrm>
        </p:grpSpPr>
        <p:sp>
          <p:nvSpPr>
            <p:cNvPr id="5550" name="Google Shape;5550;p110"/>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110"/>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52" name="Google Shape;5552;p110"/>
            <p:cNvGrpSpPr/>
            <p:nvPr/>
          </p:nvGrpSpPr>
          <p:grpSpPr>
            <a:xfrm>
              <a:off x="8788026" y="217953"/>
              <a:ext cx="139356" cy="139356"/>
              <a:chOff x="3300229" y="786025"/>
              <a:chExt cx="116275" cy="116275"/>
            </a:xfrm>
          </p:grpSpPr>
          <p:sp>
            <p:nvSpPr>
              <p:cNvPr id="5553" name="Google Shape;5553;p11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11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11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56" name="Google Shape;5556;p110"/>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5557" name="Google Shape;5557;p110"/>
          <p:cNvGrpSpPr/>
          <p:nvPr/>
        </p:nvGrpSpPr>
        <p:grpSpPr>
          <a:xfrm>
            <a:off x="7611021" y="496717"/>
            <a:ext cx="1316416" cy="587453"/>
            <a:chOff x="7611021" y="496717"/>
            <a:chExt cx="1316416" cy="587453"/>
          </a:xfrm>
        </p:grpSpPr>
        <p:sp>
          <p:nvSpPr>
            <p:cNvPr id="5558" name="Google Shape;5558;p110"/>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110"/>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110"/>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110"/>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110"/>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110"/>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110"/>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110"/>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110"/>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110"/>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110"/>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110"/>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110"/>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110"/>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110"/>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110"/>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110"/>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110"/>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110"/>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110"/>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110"/>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110"/>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110"/>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110"/>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110"/>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110"/>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110"/>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110"/>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110"/>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110"/>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110"/>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110"/>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110"/>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110"/>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110"/>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110"/>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94" name="Shape 5594"/>
        <p:cNvGrpSpPr/>
        <p:nvPr/>
      </p:nvGrpSpPr>
      <p:grpSpPr>
        <a:xfrm>
          <a:off x="0" y="0"/>
          <a:ext cx="0" cy="0"/>
          <a:chOff x="0" y="0"/>
          <a:chExt cx="0" cy="0"/>
        </a:xfrm>
      </p:grpSpPr>
      <p:sp>
        <p:nvSpPr>
          <p:cNvPr id="5595" name="Google Shape;5595;p111"/>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5596" name="Google Shape;5596;p111"/>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5597" name="Google Shape;5597;p111"/>
          <p:cNvGrpSpPr/>
          <p:nvPr/>
        </p:nvGrpSpPr>
        <p:grpSpPr>
          <a:xfrm>
            <a:off x="76247" y="76209"/>
            <a:ext cx="8991507" cy="4991083"/>
            <a:chOff x="-25" y="152400"/>
            <a:chExt cx="8991507" cy="4991083"/>
          </a:xfrm>
        </p:grpSpPr>
        <p:sp>
          <p:nvSpPr>
            <p:cNvPr id="5598" name="Google Shape;5598;p11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11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0" name="Google Shape;5600;p111"/>
            <p:cNvGrpSpPr/>
            <p:nvPr/>
          </p:nvGrpSpPr>
          <p:grpSpPr>
            <a:xfrm>
              <a:off x="8788026" y="217953"/>
              <a:ext cx="139356" cy="139356"/>
              <a:chOff x="3300229" y="786025"/>
              <a:chExt cx="116275" cy="116275"/>
            </a:xfrm>
          </p:grpSpPr>
          <p:sp>
            <p:nvSpPr>
              <p:cNvPr id="5601" name="Google Shape;5601;p11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11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11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04" name="Google Shape;5604;p111"/>
          <p:cNvGrpSpPr/>
          <p:nvPr/>
        </p:nvGrpSpPr>
        <p:grpSpPr>
          <a:xfrm>
            <a:off x="275625" y="539505"/>
            <a:ext cx="8592750" cy="4325464"/>
            <a:chOff x="275625" y="539505"/>
            <a:chExt cx="8592750" cy="4325464"/>
          </a:xfrm>
        </p:grpSpPr>
        <p:grpSp>
          <p:nvGrpSpPr>
            <p:cNvPr id="5605" name="Google Shape;5605;p111"/>
            <p:cNvGrpSpPr/>
            <p:nvPr/>
          </p:nvGrpSpPr>
          <p:grpSpPr>
            <a:xfrm rot="5400000">
              <a:off x="-150760" y="965889"/>
              <a:ext cx="1540067" cy="687298"/>
              <a:chOff x="-363350" y="-51188"/>
              <a:chExt cx="1540067" cy="687298"/>
            </a:xfrm>
          </p:grpSpPr>
          <p:sp>
            <p:nvSpPr>
              <p:cNvPr id="5606" name="Google Shape;5606;p111"/>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111"/>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111"/>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111"/>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111"/>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1" name="Google Shape;5611;p111"/>
              <p:cNvGrpSpPr/>
              <p:nvPr/>
            </p:nvGrpSpPr>
            <p:grpSpPr>
              <a:xfrm>
                <a:off x="-363350" y="-51188"/>
                <a:ext cx="1540067" cy="687298"/>
                <a:chOff x="-363350" y="-51188"/>
                <a:chExt cx="1540067" cy="687298"/>
              </a:xfrm>
            </p:grpSpPr>
            <p:sp>
              <p:nvSpPr>
                <p:cNvPr id="5612" name="Google Shape;5612;p111"/>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111"/>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111"/>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111"/>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111"/>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111"/>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111"/>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111"/>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111"/>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111"/>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111"/>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111"/>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111"/>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111"/>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111"/>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111"/>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111"/>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111"/>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111"/>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111"/>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111"/>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111"/>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111"/>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111"/>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111"/>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111"/>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111"/>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111"/>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111"/>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111"/>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42" name="Google Shape;5642;p111"/>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3" name="Google Shape;5643;p111"/>
            <p:cNvGrpSpPr/>
            <p:nvPr/>
          </p:nvGrpSpPr>
          <p:grpSpPr>
            <a:xfrm>
              <a:off x="8186425" y="1495526"/>
              <a:ext cx="681950" cy="3369443"/>
              <a:chOff x="8186425" y="1495600"/>
              <a:chExt cx="681950" cy="3359700"/>
            </a:xfrm>
          </p:grpSpPr>
          <p:cxnSp>
            <p:nvCxnSpPr>
              <p:cNvPr id="5644" name="Google Shape;5644;p111"/>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5645" name="Google Shape;5645;p111"/>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5646" name="Google Shape;5646;p111"/>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5647" name="Google Shape;5647;p111"/>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5648" name="Google Shape;5648;p111"/>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49" name="Shape 5649"/>
        <p:cNvGrpSpPr/>
        <p:nvPr/>
      </p:nvGrpSpPr>
      <p:grpSpPr>
        <a:xfrm>
          <a:off x="0" y="0"/>
          <a:ext cx="0" cy="0"/>
          <a:chOff x="0" y="0"/>
          <a:chExt cx="0" cy="0"/>
        </a:xfrm>
      </p:grpSpPr>
      <p:sp>
        <p:nvSpPr>
          <p:cNvPr id="5650" name="Google Shape;5650;p112"/>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5651" name="Google Shape;5651;p112"/>
          <p:cNvGrpSpPr/>
          <p:nvPr/>
        </p:nvGrpSpPr>
        <p:grpSpPr>
          <a:xfrm>
            <a:off x="76247" y="76200"/>
            <a:ext cx="8991506" cy="4991091"/>
            <a:chOff x="76247" y="76200"/>
            <a:chExt cx="8991506" cy="4991091"/>
          </a:xfrm>
        </p:grpSpPr>
        <p:sp>
          <p:nvSpPr>
            <p:cNvPr id="5652" name="Google Shape;5652;p11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3" name="Google Shape;5653;p112"/>
            <p:cNvGrpSpPr/>
            <p:nvPr/>
          </p:nvGrpSpPr>
          <p:grpSpPr>
            <a:xfrm>
              <a:off x="76247" y="76200"/>
              <a:ext cx="8991482" cy="270554"/>
              <a:chOff x="495040" y="1057247"/>
              <a:chExt cx="8991482" cy="270554"/>
            </a:xfrm>
          </p:grpSpPr>
          <p:sp>
            <p:nvSpPr>
              <p:cNvPr id="5654" name="Google Shape;5654;p11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5" name="Google Shape;5655;p112"/>
              <p:cNvGrpSpPr/>
              <p:nvPr/>
            </p:nvGrpSpPr>
            <p:grpSpPr>
              <a:xfrm flipH="1">
                <a:off x="559172" y="1122848"/>
                <a:ext cx="560767" cy="139276"/>
                <a:chOff x="4771000" y="1122848"/>
                <a:chExt cx="560767" cy="139276"/>
              </a:xfrm>
            </p:grpSpPr>
            <p:grpSp>
              <p:nvGrpSpPr>
                <p:cNvPr id="5656" name="Google Shape;5656;p112"/>
                <p:cNvGrpSpPr/>
                <p:nvPr/>
              </p:nvGrpSpPr>
              <p:grpSpPr>
                <a:xfrm>
                  <a:off x="5192567" y="1122848"/>
                  <a:ext cx="139200" cy="139200"/>
                  <a:chOff x="5192567" y="1122848"/>
                  <a:chExt cx="139200" cy="139200"/>
                </a:xfrm>
              </p:grpSpPr>
              <p:sp>
                <p:nvSpPr>
                  <p:cNvPr id="5657" name="Google Shape;5657;p112"/>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11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11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0" name="Google Shape;5660;p112"/>
                <p:cNvGrpSpPr/>
                <p:nvPr/>
              </p:nvGrpSpPr>
              <p:grpSpPr>
                <a:xfrm>
                  <a:off x="4771000" y="1122849"/>
                  <a:ext cx="139200" cy="139200"/>
                  <a:chOff x="5192500" y="1122925"/>
                  <a:chExt cx="139200" cy="139200"/>
                </a:xfrm>
              </p:grpSpPr>
              <p:sp>
                <p:nvSpPr>
                  <p:cNvPr id="5661" name="Google Shape;5661;p112"/>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11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3" name="Google Shape;5663;p112"/>
                <p:cNvGrpSpPr/>
                <p:nvPr/>
              </p:nvGrpSpPr>
              <p:grpSpPr>
                <a:xfrm>
                  <a:off x="4981783" y="1122924"/>
                  <a:ext cx="139200" cy="139200"/>
                  <a:chOff x="4981783" y="1122924"/>
                  <a:chExt cx="139200" cy="139200"/>
                </a:xfrm>
              </p:grpSpPr>
              <p:sp>
                <p:nvSpPr>
                  <p:cNvPr id="5664" name="Google Shape;5664;p112"/>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11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5666" name="Google Shape;5666;p112"/>
          <p:cNvGrpSpPr/>
          <p:nvPr/>
        </p:nvGrpSpPr>
        <p:grpSpPr>
          <a:xfrm>
            <a:off x="355409" y="635641"/>
            <a:ext cx="8431669" cy="4201243"/>
            <a:chOff x="355409" y="635641"/>
            <a:chExt cx="8431669" cy="4201243"/>
          </a:xfrm>
        </p:grpSpPr>
        <p:grpSp>
          <p:nvGrpSpPr>
            <p:cNvPr id="5667" name="Google Shape;5667;p112"/>
            <p:cNvGrpSpPr/>
            <p:nvPr/>
          </p:nvGrpSpPr>
          <p:grpSpPr>
            <a:xfrm rot="5400000">
              <a:off x="-70948" y="1062025"/>
              <a:ext cx="1540067" cy="687298"/>
              <a:chOff x="-363350" y="-51188"/>
              <a:chExt cx="1540067" cy="687298"/>
            </a:xfrm>
          </p:grpSpPr>
          <p:sp>
            <p:nvSpPr>
              <p:cNvPr id="5668" name="Google Shape;5668;p11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11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11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11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11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3" name="Google Shape;5673;p112"/>
              <p:cNvGrpSpPr/>
              <p:nvPr/>
            </p:nvGrpSpPr>
            <p:grpSpPr>
              <a:xfrm>
                <a:off x="-363350" y="-51188"/>
                <a:ext cx="1540067" cy="687298"/>
                <a:chOff x="-363350" y="-51188"/>
                <a:chExt cx="1540067" cy="687298"/>
              </a:xfrm>
            </p:grpSpPr>
            <p:sp>
              <p:nvSpPr>
                <p:cNvPr id="5674" name="Google Shape;5674;p11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11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11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11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11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11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11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11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11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11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11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11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11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11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11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11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11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11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11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11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11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11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11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11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11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11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11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11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11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11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4" name="Google Shape;5704;p11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5" name="Google Shape;5705;p112"/>
            <p:cNvGrpSpPr/>
            <p:nvPr/>
          </p:nvGrpSpPr>
          <p:grpSpPr>
            <a:xfrm>
              <a:off x="355409" y="3985202"/>
              <a:ext cx="687326" cy="851683"/>
              <a:chOff x="283597" y="3876221"/>
              <a:chExt cx="775325" cy="960725"/>
            </a:xfrm>
          </p:grpSpPr>
          <p:grpSp>
            <p:nvGrpSpPr>
              <p:cNvPr id="5706" name="Google Shape;5706;p112"/>
              <p:cNvGrpSpPr/>
              <p:nvPr/>
            </p:nvGrpSpPr>
            <p:grpSpPr>
              <a:xfrm>
                <a:off x="283597" y="3952421"/>
                <a:ext cx="699125" cy="884525"/>
                <a:chOff x="1036750" y="2657625"/>
                <a:chExt cx="699125" cy="884525"/>
              </a:xfrm>
            </p:grpSpPr>
            <p:sp>
              <p:nvSpPr>
                <p:cNvPr id="5707" name="Google Shape;5707;p112"/>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112"/>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112"/>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112"/>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112"/>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112"/>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112"/>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112"/>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112"/>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112"/>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112"/>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112"/>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112"/>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0" name="Google Shape;5720;p112"/>
              <p:cNvGrpSpPr/>
              <p:nvPr/>
            </p:nvGrpSpPr>
            <p:grpSpPr>
              <a:xfrm>
                <a:off x="359797" y="3876221"/>
                <a:ext cx="699125" cy="884525"/>
                <a:chOff x="1036750" y="2657625"/>
                <a:chExt cx="699125" cy="884525"/>
              </a:xfrm>
            </p:grpSpPr>
            <p:sp>
              <p:nvSpPr>
                <p:cNvPr id="5721" name="Google Shape;5721;p112"/>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112"/>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112"/>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112"/>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112"/>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112"/>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112"/>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112"/>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112"/>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112"/>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112"/>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112"/>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112"/>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34" name="Google Shape;5734;p112"/>
            <p:cNvGrpSpPr/>
            <p:nvPr/>
          </p:nvGrpSpPr>
          <p:grpSpPr>
            <a:xfrm>
              <a:off x="7128943" y="635650"/>
              <a:ext cx="1658135" cy="306250"/>
              <a:chOff x="7170195" y="4417350"/>
              <a:chExt cx="1658135" cy="306250"/>
            </a:xfrm>
          </p:grpSpPr>
          <p:sp>
            <p:nvSpPr>
              <p:cNvPr id="5735" name="Google Shape;5735;p112"/>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36" name="Google Shape;5736;p112"/>
              <p:cNvGrpSpPr/>
              <p:nvPr/>
            </p:nvGrpSpPr>
            <p:grpSpPr>
              <a:xfrm flipH="1">
                <a:off x="7234397" y="4500798"/>
                <a:ext cx="560767" cy="139276"/>
                <a:chOff x="4771000" y="1122848"/>
                <a:chExt cx="560767" cy="139276"/>
              </a:xfrm>
            </p:grpSpPr>
            <p:grpSp>
              <p:nvGrpSpPr>
                <p:cNvPr id="5737" name="Google Shape;5737;p112"/>
                <p:cNvGrpSpPr/>
                <p:nvPr/>
              </p:nvGrpSpPr>
              <p:grpSpPr>
                <a:xfrm>
                  <a:off x="5192567" y="1122848"/>
                  <a:ext cx="139200" cy="139200"/>
                  <a:chOff x="5192567" y="1122848"/>
                  <a:chExt cx="139200" cy="139200"/>
                </a:xfrm>
              </p:grpSpPr>
              <p:sp>
                <p:nvSpPr>
                  <p:cNvPr id="5738" name="Google Shape;5738;p112"/>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11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11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1" name="Google Shape;5741;p112"/>
                <p:cNvGrpSpPr/>
                <p:nvPr/>
              </p:nvGrpSpPr>
              <p:grpSpPr>
                <a:xfrm>
                  <a:off x="4771000" y="1122849"/>
                  <a:ext cx="139200" cy="139200"/>
                  <a:chOff x="5192500" y="1122925"/>
                  <a:chExt cx="139200" cy="139200"/>
                </a:xfrm>
              </p:grpSpPr>
              <p:sp>
                <p:nvSpPr>
                  <p:cNvPr id="5742" name="Google Shape;5742;p112"/>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11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4" name="Google Shape;5744;p112"/>
                <p:cNvGrpSpPr/>
                <p:nvPr/>
              </p:nvGrpSpPr>
              <p:grpSpPr>
                <a:xfrm>
                  <a:off x="4981783" y="1122924"/>
                  <a:ext cx="139200" cy="139200"/>
                  <a:chOff x="4981783" y="1122924"/>
                  <a:chExt cx="139200" cy="139200"/>
                </a:xfrm>
              </p:grpSpPr>
              <p:sp>
                <p:nvSpPr>
                  <p:cNvPr id="5745" name="Google Shape;5745;p112"/>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11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747" name="Google Shape;5747;p112"/>
            <p:cNvGrpSpPr/>
            <p:nvPr/>
          </p:nvGrpSpPr>
          <p:grpSpPr>
            <a:xfrm>
              <a:off x="1218088" y="4499852"/>
              <a:ext cx="7568755" cy="336944"/>
              <a:chOff x="2258298" y="4063193"/>
              <a:chExt cx="3784567" cy="336944"/>
            </a:xfrm>
          </p:grpSpPr>
          <p:cxnSp>
            <p:nvCxnSpPr>
              <p:cNvPr id="5748" name="Google Shape;5748;p112"/>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749" name="Google Shape;5749;p112"/>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750" name="Google Shape;5750;p112"/>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5751" name="Google Shape;5751;p112"/>
            <p:cNvGrpSpPr/>
            <p:nvPr/>
          </p:nvGrpSpPr>
          <p:grpSpPr>
            <a:xfrm>
              <a:off x="8114425" y="1086911"/>
              <a:ext cx="672653" cy="3220538"/>
              <a:chOff x="8114425" y="1088874"/>
              <a:chExt cx="672653" cy="3220538"/>
            </a:xfrm>
          </p:grpSpPr>
          <p:sp>
            <p:nvSpPr>
              <p:cNvPr id="5752" name="Google Shape;5752;p112"/>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112"/>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112"/>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112"/>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112"/>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112"/>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112"/>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112"/>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60" name="Shape 5760"/>
        <p:cNvGrpSpPr/>
        <p:nvPr/>
      </p:nvGrpSpPr>
      <p:grpSpPr>
        <a:xfrm>
          <a:off x="0" y="0"/>
          <a:ext cx="0" cy="0"/>
          <a:chOff x="0" y="0"/>
          <a:chExt cx="0" cy="0"/>
        </a:xfrm>
      </p:grpSpPr>
      <p:sp>
        <p:nvSpPr>
          <p:cNvPr id="5761" name="Google Shape;5761;p113"/>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5762" name="Google Shape;5762;p113"/>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5763" name="Google Shape;5763;p113"/>
          <p:cNvGrpSpPr/>
          <p:nvPr/>
        </p:nvGrpSpPr>
        <p:grpSpPr>
          <a:xfrm>
            <a:off x="76247" y="76200"/>
            <a:ext cx="8991506" cy="4991091"/>
            <a:chOff x="76247" y="76200"/>
            <a:chExt cx="8991506" cy="4991091"/>
          </a:xfrm>
        </p:grpSpPr>
        <p:sp>
          <p:nvSpPr>
            <p:cNvPr id="5764" name="Google Shape;5764;p11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65" name="Google Shape;5765;p113"/>
            <p:cNvGrpSpPr/>
            <p:nvPr/>
          </p:nvGrpSpPr>
          <p:grpSpPr>
            <a:xfrm>
              <a:off x="76247" y="76200"/>
              <a:ext cx="8991482" cy="270554"/>
              <a:chOff x="495040" y="1057247"/>
              <a:chExt cx="8991482" cy="270554"/>
            </a:xfrm>
          </p:grpSpPr>
          <p:sp>
            <p:nvSpPr>
              <p:cNvPr id="5766" name="Google Shape;5766;p11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67" name="Google Shape;5767;p113"/>
              <p:cNvGrpSpPr/>
              <p:nvPr/>
            </p:nvGrpSpPr>
            <p:grpSpPr>
              <a:xfrm flipH="1">
                <a:off x="559172" y="1122848"/>
                <a:ext cx="560767" cy="139276"/>
                <a:chOff x="4771000" y="1122848"/>
                <a:chExt cx="560767" cy="139276"/>
              </a:xfrm>
            </p:grpSpPr>
            <p:grpSp>
              <p:nvGrpSpPr>
                <p:cNvPr id="5768" name="Google Shape;5768;p113"/>
                <p:cNvGrpSpPr/>
                <p:nvPr/>
              </p:nvGrpSpPr>
              <p:grpSpPr>
                <a:xfrm>
                  <a:off x="5192567" y="1122848"/>
                  <a:ext cx="139200" cy="139200"/>
                  <a:chOff x="5192567" y="1122848"/>
                  <a:chExt cx="139200" cy="139200"/>
                </a:xfrm>
              </p:grpSpPr>
              <p:sp>
                <p:nvSpPr>
                  <p:cNvPr id="5769" name="Google Shape;5769;p113"/>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11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11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2" name="Google Shape;5772;p113"/>
                <p:cNvGrpSpPr/>
                <p:nvPr/>
              </p:nvGrpSpPr>
              <p:grpSpPr>
                <a:xfrm>
                  <a:off x="4771000" y="1122849"/>
                  <a:ext cx="139200" cy="139200"/>
                  <a:chOff x="5192500" y="1122925"/>
                  <a:chExt cx="139200" cy="139200"/>
                </a:xfrm>
              </p:grpSpPr>
              <p:sp>
                <p:nvSpPr>
                  <p:cNvPr id="5773" name="Google Shape;5773;p113"/>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11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5" name="Google Shape;5775;p113"/>
                <p:cNvGrpSpPr/>
                <p:nvPr/>
              </p:nvGrpSpPr>
              <p:grpSpPr>
                <a:xfrm>
                  <a:off x="4981783" y="1122924"/>
                  <a:ext cx="139200" cy="139200"/>
                  <a:chOff x="4981783" y="1122924"/>
                  <a:chExt cx="139200" cy="139200"/>
                </a:xfrm>
              </p:grpSpPr>
              <p:sp>
                <p:nvSpPr>
                  <p:cNvPr id="5776" name="Google Shape;5776;p113"/>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11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5778" name="Google Shape;5778;p113"/>
          <p:cNvGrpSpPr/>
          <p:nvPr/>
        </p:nvGrpSpPr>
        <p:grpSpPr>
          <a:xfrm>
            <a:off x="240683" y="495891"/>
            <a:ext cx="8404692" cy="4402218"/>
            <a:chOff x="240683" y="495891"/>
            <a:chExt cx="8404692" cy="4402218"/>
          </a:xfrm>
        </p:grpSpPr>
        <p:grpSp>
          <p:nvGrpSpPr>
            <p:cNvPr id="5779" name="Google Shape;5779;p113"/>
            <p:cNvGrpSpPr/>
            <p:nvPr/>
          </p:nvGrpSpPr>
          <p:grpSpPr>
            <a:xfrm>
              <a:off x="240683" y="495891"/>
              <a:ext cx="8345896" cy="4402218"/>
              <a:chOff x="240683" y="495891"/>
              <a:chExt cx="8345896" cy="4402218"/>
            </a:xfrm>
          </p:grpSpPr>
          <p:grpSp>
            <p:nvGrpSpPr>
              <p:cNvPr id="5780" name="Google Shape;5780;p113"/>
              <p:cNvGrpSpPr/>
              <p:nvPr/>
            </p:nvGrpSpPr>
            <p:grpSpPr>
              <a:xfrm rot="5400000">
                <a:off x="-1725205" y="2461778"/>
                <a:ext cx="4402218" cy="470443"/>
                <a:chOff x="6856163" y="688475"/>
                <a:chExt cx="2083200" cy="525988"/>
              </a:xfrm>
            </p:grpSpPr>
            <p:cxnSp>
              <p:nvCxnSpPr>
                <p:cNvPr id="5781" name="Google Shape;5781;p113"/>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782" name="Google Shape;5782;p113"/>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783" name="Google Shape;5783;p113"/>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784" name="Google Shape;5784;p113"/>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5785" name="Google Shape;5785;p113"/>
              <p:cNvGrpSpPr/>
              <p:nvPr/>
            </p:nvGrpSpPr>
            <p:grpSpPr>
              <a:xfrm>
                <a:off x="8090675" y="1678300"/>
                <a:ext cx="332400" cy="2923200"/>
                <a:chOff x="8090675" y="1678300"/>
                <a:chExt cx="332400" cy="2923200"/>
              </a:xfrm>
            </p:grpSpPr>
            <p:sp>
              <p:nvSpPr>
                <p:cNvPr id="5786" name="Google Shape;5786;p113"/>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7" name="Google Shape;5787;p113"/>
                <p:cNvGrpSpPr/>
                <p:nvPr/>
              </p:nvGrpSpPr>
              <p:grpSpPr>
                <a:xfrm rot="-5400000">
                  <a:off x="6913625" y="3071500"/>
                  <a:ext cx="2686500" cy="136800"/>
                  <a:chOff x="5697536" y="4196525"/>
                  <a:chExt cx="2686500" cy="136800"/>
                </a:xfrm>
              </p:grpSpPr>
              <p:cxnSp>
                <p:nvCxnSpPr>
                  <p:cNvPr id="5788" name="Google Shape;5788;p113"/>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5789" name="Google Shape;5789;p113"/>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90" name="Google Shape;5790;p113"/>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1" name="Google Shape;5791;p113"/>
            <p:cNvGrpSpPr/>
            <p:nvPr/>
          </p:nvGrpSpPr>
          <p:grpSpPr>
            <a:xfrm>
              <a:off x="8090675" y="798314"/>
              <a:ext cx="554700" cy="554700"/>
              <a:chOff x="8090675" y="798314"/>
              <a:chExt cx="554700" cy="554700"/>
            </a:xfrm>
          </p:grpSpPr>
          <p:grpSp>
            <p:nvGrpSpPr>
              <p:cNvPr id="5792" name="Google Shape;5792;p113"/>
              <p:cNvGrpSpPr/>
              <p:nvPr/>
            </p:nvGrpSpPr>
            <p:grpSpPr>
              <a:xfrm>
                <a:off x="8090675" y="798314"/>
                <a:ext cx="554700" cy="554700"/>
                <a:chOff x="-388475" y="881425"/>
                <a:chExt cx="554700" cy="554700"/>
              </a:xfrm>
            </p:grpSpPr>
            <p:sp>
              <p:nvSpPr>
                <p:cNvPr id="5793" name="Google Shape;5793;p113"/>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113"/>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5" name="Google Shape;5795;p113"/>
              <p:cNvGrpSpPr/>
              <p:nvPr/>
            </p:nvGrpSpPr>
            <p:grpSpPr>
              <a:xfrm>
                <a:off x="8160543" y="979306"/>
                <a:ext cx="340184" cy="266746"/>
                <a:chOff x="-41694200" y="2382950"/>
                <a:chExt cx="317425" cy="248900"/>
              </a:xfrm>
            </p:grpSpPr>
            <p:sp>
              <p:nvSpPr>
                <p:cNvPr id="5796" name="Google Shape;5796;p113"/>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113"/>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98" name="Shape 5798"/>
        <p:cNvGrpSpPr/>
        <p:nvPr/>
      </p:nvGrpSpPr>
      <p:grpSpPr>
        <a:xfrm>
          <a:off x="0" y="0"/>
          <a:ext cx="0" cy="0"/>
          <a:chOff x="0" y="0"/>
          <a:chExt cx="0" cy="0"/>
        </a:xfrm>
      </p:grpSpPr>
      <p:grpSp>
        <p:nvGrpSpPr>
          <p:cNvPr id="5799" name="Google Shape;5799;p114"/>
          <p:cNvGrpSpPr/>
          <p:nvPr/>
        </p:nvGrpSpPr>
        <p:grpSpPr>
          <a:xfrm>
            <a:off x="-150" y="0"/>
            <a:ext cx="9144300" cy="5154150"/>
            <a:chOff x="-150" y="0"/>
            <a:chExt cx="9144300" cy="5154150"/>
          </a:xfrm>
        </p:grpSpPr>
        <p:grpSp>
          <p:nvGrpSpPr>
            <p:cNvPr id="5800" name="Google Shape;5800;p114"/>
            <p:cNvGrpSpPr/>
            <p:nvPr/>
          </p:nvGrpSpPr>
          <p:grpSpPr>
            <a:xfrm>
              <a:off x="-150" y="0"/>
              <a:ext cx="9144300" cy="5154150"/>
              <a:chOff x="-150" y="0"/>
              <a:chExt cx="9144300" cy="5154150"/>
            </a:xfrm>
          </p:grpSpPr>
          <p:sp>
            <p:nvSpPr>
              <p:cNvPr id="5801" name="Google Shape;5801;p114"/>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114"/>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03" name="Google Shape;5803;p114"/>
              <p:cNvGrpSpPr/>
              <p:nvPr/>
            </p:nvGrpSpPr>
            <p:grpSpPr>
              <a:xfrm>
                <a:off x="-150" y="78900"/>
                <a:ext cx="9144300" cy="4985700"/>
                <a:chOff x="-150" y="78900"/>
                <a:chExt cx="9144300" cy="4985700"/>
              </a:xfrm>
            </p:grpSpPr>
            <p:sp>
              <p:nvSpPr>
                <p:cNvPr id="5804" name="Google Shape;5804;p114"/>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114"/>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06" name="Google Shape;5806;p114"/>
            <p:cNvGrpSpPr/>
            <p:nvPr/>
          </p:nvGrpSpPr>
          <p:grpSpPr>
            <a:xfrm>
              <a:off x="76247" y="76209"/>
              <a:ext cx="8991507" cy="4991083"/>
              <a:chOff x="-25" y="152400"/>
              <a:chExt cx="8991507" cy="4991083"/>
            </a:xfrm>
          </p:grpSpPr>
          <p:sp>
            <p:nvSpPr>
              <p:cNvPr id="5807" name="Google Shape;5807;p114"/>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114"/>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09" name="Google Shape;5809;p114"/>
              <p:cNvGrpSpPr/>
              <p:nvPr/>
            </p:nvGrpSpPr>
            <p:grpSpPr>
              <a:xfrm>
                <a:off x="8788026" y="217953"/>
                <a:ext cx="139356" cy="139356"/>
                <a:chOff x="3300229" y="786025"/>
                <a:chExt cx="116275" cy="116275"/>
              </a:xfrm>
            </p:grpSpPr>
            <p:sp>
              <p:nvSpPr>
                <p:cNvPr id="5810" name="Google Shape;5810;p11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11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11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813" name="Google Shape;5813;p114"/>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91" name="Shape 591"/>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14" name="Shape 5814"/>
        <p:cNvGrpSpPr/>
        <p:nvPr/>
      </p:nvGrpSpPr>
      <p:grpSpPr>
        <a:xfrm>
          <a:off x="0" y="0"/>
          <a:ext cx="0" cy="0"/>
          <a:chOff x="0" y="0"/>
          <a:chExt cx="0" cy="0"/>
        </a:xfrm>
      </p:grpSpPr>
      <p:sp>
        <p:nvSpPr>
          <p:cNvPr id="5815" name="Google Shape;5815;p115"/>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500"/>
              <a:buNone/>
              <a:defRPr sz="85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5816" name="Google Shape;5816;p115"/>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5817" name="Google Shape;5817;p115"/>
          <p:cNvGrpSpPr/>
          <p:nvPr/>
        </p:nvGrpSpPr>
        <p:grpSpPr>
          <a:xfrm>
            <a:off x="76247" y="76200"/>
            <a:ext cx="8991506" cy="4991091"/>
            <a:chOff x="76247" y="76200"/>
            <a:chExt cx="8991506" cy="4991091"/>
          </a:xfrm>
        </p:grpSpPr>
        <p:sp>
          <p:nvSpPr>
            <p:cNvPr id="5818" name="Google Shape;5818;p11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19" name="Google Shape;5819;p115"/>
            <p:cNvGrpSpPr/>
            <p:nvPr/>
          </p:nvGrpSpPr>
          <p:grpSpPr>
            <a:xfrm>
              <a:off x="76247" y="76200"/>
              <a:ext cx="8991482" cy="270554"/>
              <a:chOff x="495040" y="1057247"/>
              <a:chExt cx="8991482" cy="270554"/>
            </a:xfrm>
          </p:grpSpPr>
          <p:sp>
            <p:nvSpPr>
              <p:cNvPr id="5820" name="Google Shape;5820;p11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21" name="Google Shape;5821;p115"/>
              <p:cNvGrpSpPr/>
              <p:nvPr/>
            </p:nvGrpSpPr>
            <p:grpSpPr>
              <a:xfrm flipH="1">
                <a:off x="559172" y="1122848"/>
                <a:ext cx="560767" cy="139276"/>
                <a:chOff x="4771000" y="1122848"/>
                <a:chExt cx="560767" cy="139276"/>
              </a:xfrm>
            </p:grpSpPr>
            <p:grpSp>
              <p:nvGrpSpPr>
                <p:cNvPr id="5822" name="Google Shape;5822;p115"/>
                <p:cNvGrpSpPr/>
                <p:nvPr/>
              </p:nvGrpSpPr>
              <p:grpSpPr>
                <a:xfrm>
                  <a:off x="5192567" y="1122848"/>
                  <a:ext cx="139200" cy="139200"/>
                  <a:chOff x="5192567" y="1122848"/>
                  <a:chExt cx="139200" cy="139200"/>
                </a:xfrm>
              </p:grpSpPr>
              <p:sp>
                <p:nvSpPr>
                  <p:cNvPr id="5823" name="Google Shape;5823;p115"/>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11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11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6" name="Google Shape;5826;p115"/>
                <p:cNvGrpSpPr/>
                <p:nvPr/>
              </p:nvGrpSpPr>
              <p:grpSpPr>
                <a:xfrm>
                  <a:off x="4771000" y="1122849"/>
                  <a:ext cx="139200" cy="139200"/>
                  <a:chOff x="5192500" y="1122925"/>
                  <a:chExt cx="139200" cy="139200"/>
                </a:xfrm>
              </p:grpSpPr>
              <p:sp>
                <p:nvSpPr>
                  <p:cNvPr id="5827" name="Google Shape;5827;p115"/>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11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9" name="Google Shape;5829;p115"/>
                <p:cNvGrpSpPr/>
                <p:nvPr/>
              </p:nvGrpSpPr>
              <p:grpSpPr>
                <a:xfrm>
                  <a:off x="4981783" y="1122924"/>
                  <a:ext cx="139200" cy="139200"/>
                  <a:chOff x="4981783" y="1122924"/>
                  <a:chExt cx="139200" cy="139200"/>
                </a:xfrm>
              </p:grpSpPr>
              <p:sp>
                <p:nvSpPr>
                  <p:cNvPr id="5830" name="Google Shape;5830;p115"/>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11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5832" name="Google Shape;5832;p115"/>
          <p:cNvGrpSpPr/>
          <p:nvPr/>
        </p:nvGrpSpPr>
        <p:grpSpPr>
          <a:xfrm>
            <a:off x="326489" y="614305"/>
            <a:ext cx="8491880" cy="4219295"/>
            <a:chOff x="326489" y="614305"/>
            <a:chExt cx="8491880" cy="4219295"/>
          </a:xfrm>
        </p:grpSpPr>
        <p:grpSp>
          <p:nvGrpSpPr>
            <p:cNvPr id="5833" name="Google Shape;5833;p115"/>
            <p:cNvGrpSpPr/>
            <p:nvPr/>
          </p:nvGrpSpPr>
          <p:grpSpPr>
            <a:xfrm>
              <a:off x="326489" y="4146302"/>
              <a:ext cx="1540067" cy="687298"/>
              <a:chOff x="-363350" y="-51188"/>
              <a:chExt cx="1540067" cy="687298"/>
            </a:xfrm>
          </p:grpSpPr>
          <p:sp>
            <p:nvSpPr>
              <p:cNvPr id="5834" name="Google Shape;5834;p115"/>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115"/>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115"/>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115"/>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115"/>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39" name="Google Shape;5839;p115"/>
              <p:cNvGrpSpPr/>
              <p:nvPr/>
            </p:nvGrpSpPr>
            <p:grpSpPr>
              <a:xfrm>
                <a:off x="-363350" y="-51188"/>
                <a:ext cx="1540067" cy="687298"/>
                <a:chOff x="-363350" y="-51188"/>
                <a:chExt cx="1540067" cy="687298"/>
              </a:xfrm>
            </p:grpSpPr>
            <p:sp>
              <p:nvSpPr>
                <p:cNvPr id="5840" name="Google Shape;5840;p115"/>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115"/>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115"/>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115"/>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115"/>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115"/>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115"/>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115"/>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115"/>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115"/>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115"/>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115"/>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115"/>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115"/>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115"/>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115"/>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115"/>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115"/>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115"/>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115"/>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115"/>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115"/>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115"/>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115"/>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115"/>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115"/>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115"/>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115"/>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115"/>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115"/>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0" name="Google Shape;5870;p115"/>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1" name="Google Shape;5871;p115"/>
            <p:cNvGrpSpPr/>
            <p:nvPr/>
          </p:nvGrpSpPr>
          <p:grpSpPr>
            <a:xfrm>
              <a:off x="801872" y="614661"/>
              <a:ext cx="1913983" cy="521706"/>
              <a:chOff x="489414" y="450012"/>
              <a:chExt cx="2153203" cy="586912"/>
            </a:xfrm>
          </p:grpSpPr>
          <p:sp>
            <p:nvSpPr>
              <p:cNvPr id="5872" name="Google Shape;5872;p115"/>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73" name="Google Shape;5873;p115"/>
              <p:cNvGrpSpPr/>
              <p:nvPr/>
            </p:nvGrpSpPr>
            <p:grpSpPr>
              <a:xfrm>
                <a:off x="584420" y="519414"/>
                <a:ext cx="1963411" cy="246971"/>
                <a:chOff x="571861" y="517439"/>
                <a:chExt cx="1963411" cy="246971"/>
              </a:xfrm>
            </p:grpSpPr>
            <p:sp>
              <p:nvSpPr>
                <p:cNvPr id="5874" name="Google Shape;5874;p115"/>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115"/>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115"/>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115"/>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115"/>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115"/>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5880" name="Google Shape;5880;p115"/>
            <p:cNvGrpSpPr/>
            <p:nvPr/>
          </p:nvGrpSpPr>
          <p:grpSpPr>
            <a:xfrm>
              <a:off x="3006410" y="614305"/>
              <a:ext cx="5811959" cy="505416"/>
              <a:chOff x="2258298" y="3894721"/>
              <a:chExt cx="3784567" cy="505416"/>
            </a:xfrm>
          </p:grpSpPr>
          <p:cxnSp>
            <p:nvCxnSpPr>
              <p:cNvPr id="5881" name="Google Shape;5881;p115"/>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882" name="Google Shape;5882;p115"/>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883" name="Google Shape;5883;p115"/>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5884" name="Google Shape;5884;p115"/>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5885" name="Google Shape;5885;p115"/>
            <p:cNvGrpSpPr/>
            <p:nvPr/>
          </p:nvGrpSpPr>
          <p:grpSpPr>
            <a:xfrm>
              <a:off x="3627625" y="4501200"/>
              <a:ext cx="4714500" cy="332400"/>
              <a:chOff x="4122875" y="4098725"/>
              <a:chExt cx="4714500" cy="332400"/>
            </a:xfrm>
          </p:grpSpPr>
          <p:sp>
            <p:nvSpPr>
              <p:cNvPr id="5886" name="Google Shape;5886;p115"/>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115"/>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88" name="Google Shape;5888;p115"/>
              <p:cNvGrpSpPr/>
              <p:nvPr/>
            </p:nvGrpSpPr>
            <p:grpSpPr>
              <a:xfrm>
                <a:off x="4515789" y="4196525"/>
                <a:ext cx="4096800" cy="136800"/>
                <a:chOff x="4535725" y="4196525"/>
                <a:chExt cx="4096800" cy="136800"/>
              </a:xfrm>
            </p:grpSpPr>
            <p:cxnSp>
              <p:nvCxnSpPr>
                <p:cNvPr id="5889" name="Google Shape;5889;p115"/>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5890" name="Google Shape;5890;p115"/>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891" name="Shape 5891"/>
        <p:cNvGrpSpPr/>
        <p:nvPr/>
      </p:nvGrpSpPr>
      <p:grpSpPr>
        <a:xfrm>
          <a:off x="0" y="0"/>
          <a:ext cx="0" cy="0"/>
          <a:chOff x="0" y="0"/>
          <a:chExt cx="0" cy="0"/>
        </a:xfrm>
      </p:grpSpPr>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5892" name="Shape 5892"/>
        <p:cNvGrpSpPr/>
        <p:nvPr/>
      </p:nvGrpSpPr>
      <p:grpSpPr>
        <a:xfrm>
          <a:off x="0" y="0"/>
          <a:ext cx="0" cy="0"/>
          <a:chOff x="0" y="0"/>
          <a:chExt cx="0" cy="0"/>
        </a:xfrm>
      </p:grpSpPr>
      <p:grpSp>
        <p:nvGrpSpPr>
          <p:cNvPr id="5893" name="Google Shape;5893;p117"/>
          <p:cNvGrpSpPr/>
          <p:nvPr/>
        </p:nvGrpSpPr>
        <p:grpSpPr>
          <a:xfrm>
            <a:off x="76247" y="76200"/>
            <a:ext cx="8991506" cy="4991091"/>
            <a:chOff x="76247" y="76200"/>
            <a:chExt cx="8991506" cy="4991091"/>
          </a:xfrm>
        </p:grpSpPr>
        <p:sp>
          <p:nvSpPr>
            <p:cNvPr id="5894" name="Google Shape;5894;p117"/>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95" name="Google Shape;5895;p117"/>
            <p:cNvGrpSpPr/>
            <p:nvPr/>
          </p:nvGrpSpPr>
          <p:grpSpPr>
            <a:xfrm>
              <a:off x="76247" y="76200"/>
              <a:ext cx="8991482" cy="270554"/>
              <a:chOff x="495040" y="1057247"/>
              <a:chExt cx="8991482" cy="270554"/>
            </a:xfrm>
          </p:grpSpPr>
          <p:sp>
            <p:nvSpPr>
              <p:cNvPr id="5896" name="Google Shape;5896;p117"/>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97" name="Google Shape;5897;p117"/>
              <p:cNvGrpSpPr/>
              <p:nvPr/>
            </p:nvGrpSpPr>
            <p:grpSpPr>
              <a:xfrm flipH="1">
                <a:off x="559172" y="1122848"/>
                <a:ext cx="560767" cy="139276"/>
                <a:chOff x="4771000" y="1122848"/>
                <a:chExt cx="560767" cy="139276"/>
              </a:xfrm>
            </p:grpSpPr>
            <p:grpSp>
              <p:nvGrpSpPr>
                <p:cNvPr id="5898" name="Google Shape;5898;p117"/>
                <p:cNvGrpSpPr/>
                <p:nvPr/>
              </p:nvGrpSpPr>
              <p:grpSpPr>
                <a:xfrm>
                  <a:off x="5192567" y="1122848"/>
                  <a:ext cx="139200" cy="139200"/>
                  <a:chOff x="5192567" y="1122848"/>
                  <a:chExt cx="139200" cy="139200"/>
                </a:xfrm>
              </p:grpSpPr>
              <p:sp>
                <p:nvSpPr>
                  <p:cNvPr id="5899" name="Google Shape;5899;p117"/>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117"/>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117"/>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2" name="Google Shape;5902;p117"/>
                <p:cNvGrpSpPr/>
                <p:nvPr/>
              </p:nvGrpSpPr>
              <p:grpSpPr>
                <a:xfrm>
                  <a:off x="4771000" y="1122849"/>
                  <a:ext cx="139200" cy="139200"/>
                  <a:chOff x="5192500" y="1122925"/>
                  <a:chExt cx="139200" cy="139200"/>
                </a:xfrm>
              </p:grpSpPr>
              <p:sp>
                <p:nvSpPr>
                  <p:cNvPr id="5903" name="Google Shape;5903;p117"/>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117"/>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5" name="Google Shape;5905;p117"/>
                <p:cNvGrpSpPr/>
                <p:nvPr/>
              </p:nvGrpSpPr>
              <p:grpSpPr>
                <a:xfrm>
                  <a:off x="4981783" y="1122924"/>
                  <a:ext cx="139200" cy="139200"/>
                  <a:chOff x="4981783" y="1122924"/>
                  <a:chExt cx="139200" cy="139200"/>
                </a:xfrm>
              </p:grpSpPr>
              <p:sp>
                <p:nvSpPr>
                  <p:cNvPr id="5906" name="Google Shape;5906;p117"/>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117"/>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5908" name="Google Shape;5908;p117"/>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909" name="Google Shape;5909;p117"/>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5910" name="Google Shape;5910;p117"/>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5911" name="Google Shape;5911;p117"/>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912" name="Google Shape;5912;p117"/>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5913" name="Google Shape;5913;p117"/>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5914" name="Google Shape;5914;p117"/>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915" name="Google Shape;5915;p117"/>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5916" name="Google Shape;5916;p117"/>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5917" name="Google Shape;5917;p117"/>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5918" name="Google Shape;5918;p117"/>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5919" name="Google Shape;5919;p117"/>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5920" name="Google Shape;5920;p117"/>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5921" name="Google Shape;5921;p117"/>
          <p:cNvGrpSpPr/>
          <p:nvPr/>
        </p:nvGrpSpPr>
        <p:grpSpPr>
          <a:xfrm>
            <a:off x="7363883" y="508745"/>
            <a:ext cx="1564900" cy="531616"/>
            <a:chOff x="6856163" y="688475"/>
            <a:chExt cx="2083200" cy="525988"/>
          </a:xfrm>
        </p:grpSpPr>
        <p:cxnSp>
          <p:nvCxnSpPr>
            <p:cNvPr id="5922" name="Google Shape;5922;p117"/>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5923" name="Google Shape;5923;p117"/>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5924" name="Google Shape;5924;p117"/>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5925" name="Google Shape;5925;p117"/>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5926" name="Shape 5926"/>
        <p:cNvGrpSpPr/>
        <p:nvPr/>
      </p:nvGrpSpPr>
      <p:grpSpPr>
        <a:xfrm>
          <a:off x="0" y="0"/>
          <a:ext cx="0" cy="0"/>
          <a:chOff x="0" y="0"/>
          <a:chExt cx="0" cy="0"/>
        </a:xfrm>
      </p:grpSpPr>
      <p:grpSp>
        <p:nvGrpSpPr>
          <p:cNvPr id="5927" name="Google Shape;5927;p118"/>
          <p:cNvGrpSpPr/>
          <p:nvPr/>
        </p:nvGrpSpPr>
        <p:grpSpPr>
          <a:xfrm>
            <a:off x="342332" y="312415"/>
            <a:ext cx="8459337" cy="4518670"/>
            <a:chOff x="368994" y="312415"/>
            <a:chExt cx="8459337" cy="4518670"/>
          </a:xfrm>
        </p:grpSpPr>
        <p:grpSp>
          <p:nvGrpSpPr>
            <p:cNvPr id="5928" name="Google Shape;5928;p118"/>
            <p:cNvGrpSpPr/>
            <p:nvPr/>
          </p:nvGrpSpPr>
          <p:grpSpPr>
            <a:xfrm>
              <a:off x="368994" y="312415"/>
              <a:ext cx="2323437" cy="4518670"/>
              <a:chOff x="76275" y="76285"/>
              <a:chExt cx="2566200" cy="4990800"/>
            </a:xfrm>
          </p:grpSpPr>
          <p:grpSp>
            <p:nvGrpSpPr>
              <p:cNvPr id="5929" name="Google Shape;5929;p118"/>
              <p:cNvGrpSpPr/>
              <p:nvPr/>
            </p:nvGrpSpPr>
            <p:grpSpPr>
              <a:xfrm>
                <a:off x="76275" y="76285"/>
                <a:ext cx="2566200" cy="4990800"/>
                <a:chOff x="76275" y="76285"/>
                <a:chExt cx="2566200" cy="4990800"/>
              </a:xfrm>
            </p:grpSpPr>
            <p:sp>
              <p:nvSpPr>
                <p:cNvPr id="5930" name="Google Shape;5930;p118"/>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118"/>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32" name="Google Shape;5932;p118"/>
                <p:cNvGrpSpPr/>
                <p:nvPr/>
              </p:nvGrpSpPr>
              <p:grpSpPr>
                <a:xfrm>
                  <a:off x="1227290" y="212976"/>
                  <a:ext cx="264178" cy="127500"/>
                  <a:chOff x="1293795" y="212976"/>
                  <a:chExt cx="264178" cy="127500"/>
                </a:xfrm>
              </p:grpSpPr>
              <p:sp>
                <p:nvSpPr>
                  <p:cNvPr id="5933" name="Google Shape;5933;p118"/>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118"/>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35" name="Google Shape;5935;p118"/>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6" name="Google Shape;5936;p118"/>
            <p:cNvGrpSpPr/>
            <p:nvPr/>
          </p:nvGrpSpPr>
          <p:grpSpPr>
            <a:xfrm rot="5400000">
              <a:off x="6624780" y="2103630"/>
              <a:ext cx="3617685" cy="507683"/>
              <a:chOff x="6856163" y="688475"/>
              <a:chExt cx="2083200" cy="525988"/>
            </a:xfrm>
          </p:grpSpPr>
          <p:cxnSp>
            <p:nvCxnSpPr>
              <p:cNvPr id="5937" name="Google Shape;5937;p118"/>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938" name="Google Shape;5938;p118"/>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939" name="Google Shape;5939;p118"/>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940" name="Google Shape;5940;p118"/>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5941" name="Google Shape;5941;p118"/>
            <p:cNvGrpSpPr/>
            <p:nvPr/>
          </p:nvGrpSpPr>
          <p:grpSpPr>
            <a:xfrm>
              <a:off x="7093921" y="4417350"/>
              <a:ext cx="1734410" cy="382450"/>
              <a:chOff x="7093921" y="4417350"/>
              <a:chExt cx="1734410" cy="382450"/>
            </a:xfrm>
          </p:grpSpPr>
          <p:sp>
            <p:nvSpPr>
              <p:cNvPr id="5942" name="Google Shape;5942;p118"/>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118"/>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4" name="Google Shape;5944;p118"/>
              <p:cNvGrpSpPr/>
              <p:nvPr/>
            </p:nvGrpSpPr>
            <p:grpSpPr>
              <a:xfrm flipH="1">
                <a:off x="7234397" y="4500798"/>
                <a:ext cx="560767" cy="139276"/>
                <a:chOff x="4771000" y="1122848"/>
                <a:chExt cx="560767" cy="139276"/>
              </a:xfrm>
            </p:grpSpPr>
            <p:grpSp>
              <p:nvGrpSpPr>
                <p:cNvPr id="5945" name="Google Shape;5945;p118"/>
                <p:cNvGrpSpPr/>
                <p:nvPr/>
              </p:nvGrpSpPr>
              <p:grpSpPr>
                <a:xfrm>
                  <a:off x="5192567" y="1122848"/>
                  <a:ext cx="139200" cy="139200"/>
                  <a:chOff x="5192567" y="1122848"/>
                  <a:chExt cx="139200" cy="139200"/>
                </a:xfrm>
              </p:grpSpPr>
              <p:sp>
                <p:nvSpPr>
                  <p:cNvPr id="5946" name="Google Shape;5946;p118"/>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11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11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9" name="Google Shape;5949;p118"/>
                <p:cNvGrpSpPr/>
                <p:nvPr/>
              </p:nvGrpSpPr>
              <p:grpSpPr>
                <a:xfrm>
                  <a:off x="4771000" y="1122849"/>
                  <a:ext cx="139200" cy="139200"/>
                  <a:chOff x="5192500" y="1122925"/>
                  <a:chExt cx="139200" cy="139200"/>
                </a:xfrm>
              </p:grpSpPr>
              <p:sp>
                <p:nvSpPr>
                  <p:cNvPr id="5950" name="Google Shape;5950;p118"/>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11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2" name="Google Shape;5952;p118"/>
                <p:cNvGrpSpPr/>
                <p:nvPr/>
              </p:nvGrpSpPr>
              <p:grpSpPr>
                <a:xfrm>
                  <a:off x="4981783" y="1122924"/>
                  <a:ext cx="139200" cy="139200"/>
                  <a:chOff x="4981783" y="1122924"/>
                  <a:chExt cx="139200" cy="139200"/>
                </a:xfrm>
              </p:grpSpPr>
              <p:sp>
                <p:nvSpPr>
                  <p:cNvPr id="5953" name="Google Shape;5953;p118"/>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11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5955" name="Google Shape;5955;p118"/>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5956" name="Google Shape;5956;p118"/>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5957" name="Shape 5957"/>
        <p:cNvGrpSpPr/>
        <p:nvPr/>
      </p:nvGrpSpPr>
      <p:grpSpPr>
        <a:xfrm>
          <a:off x="0" y="0"/>
          <a:ext cx="0" cy="0"/>
          <a:chOff x="0" y="0"/>
          <a:chExt cx="0" cy="0"/>
        </a:xfrm>
      </p:grpSpPr>
      <p:grpSp>
        <p:nvGrpSpPr>
          <p:cNvPr id="5958" name="Google Shape;5958;p119"/>
          <p:cNvGrpSpPr/>
          <p:nvPr/>
        </p:nvGrpSpPr>
        <p:grpSpPr>
          <a:xfrm>
            <a:off x="76247" y="76200"/>
            <a:ext cx="8991506" cy="4991091"/>
            <a:chOff x="76247" y="76200"/>
            <a:chExt cx="8991506" cy="4991091"/>
          </a:xfrm>
        </p:grpSpPr>
        <p:sp>
          <p:nvSpPr>
            <p:cNvPr id="5959" name="Google Shape;5959;p11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60" name="Google Shape;5960;p119"/>
            <p:cNvGrpSpPr/>
            <p:nvPr/>
          </p:nvGrpSpPr>
          <p:grpSpPr>
            <a:xfrm>
              <a:off x="76247" y="76200"/>
              <a:ext cx="8991482" cy="270554"/>
              <a:chOff x="495040" y="1057247"/>
              <a:chExt cx="8991482" cy="270554"/>
            </a:xfrm>
          </p:grpSpPr>
          <p:sp>
            <p:nvSpPr>
              <p:cNvPr id="5961" name="Google Shape;5961;p11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62" name="Google Shape;5962;p119"/>
              <p:cNvGrpSpPr/>
              <p:nvPr/>
            </p:nvGrpSpPr>
            <p:grpSpPr>
              <a:xfrm flipH="1">
                <a:off x="559172" y="1122848"/>
                <a:ext cx="560767" cy="139276"/>
                <a:chOff x="4771000" y="1122848"/>
                <a:chExt cx="560767" cy="139276"/>
              </a:xfrm>
            </p:grpSpPr>
            <p:grpSp>
              <p:nvGrpSpPr>
                <p:cNvPr id="5963" name="Google Shape;5963;p119"/>
                <p:cNvGrpSpPr/>
                <p:nvPr/>
              </p:nvGrpSpPr>
              <p:grpSpPr>
                <a:xfrm>
                  <a:off x="5192567" y="1122848"/>
                  <a:ext cx="139200" cy="139200"/>
                  <a:chOff x="5192567" y="1122848"/>
                  <a:chExt cx="139200" cy="139200"/>
                </a:xfrm>
              </p:grpSpPr>
              <p:sp>
                <p:nvSpPr>
                  <p:cNvPr id="5964" name="Google Shape;5964;p119"/>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11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11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7" name="Google Shape;5967;p119"/>
                <p:cNvGrpSpPr/>
                <p:nvPr/>
              </p:nvGrpSpPr>
              <p:grpSpPr>
                <a:xfrm>
                  <a:off x="4771000" y="1122849"/>
                  <a:ext cx="139200" cy="139200"/>
                  <a:chOff x="5192500" y="1122925"/>
                  <a:chExt cx="139200" cy="139200"/>
                </a:xfrm>
              </p:grpSpPr>
              <p:sp>
                <p:nvSpPr>
                  <p:cNvPr id="5968" name="Google Shape;5968;p119"/>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11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0" name="Google Shape;5970;p119"/>
                <p:cNvGrpSpPr/>
                <p:nvPr/>
              </p:nvGrpSpPr>
              <p:grpSpPr>
                <a:xfrm>
                  <a:off x="4981783" y="1122924"/>
                  <a:ext cx="139200" cy="139200"/>
                  <a:chOff x="4981783" y="1122924"/>
                  <a:chExt cx="139200" cy="139200"/>
                </a:xfrm>
              </p:grpSpPr>
              <p:sp>
                <p:nvSpPr>
                  <p:cNvPr id="5971" name="Google Shape;5971;p119"/>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11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5973" name="Google Shape;5973;p119"/>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5974" name="Google Shape;5974;p119"/>
          <p:cNvGrpSpPr/>
          <p:nvPr/>
        </p:nvGrpSpPr>
        <p:grpSpPr>
          <a:xfrm>
            <a:off x="6501188" y="508770"/>
            <a:ext cx="2427345" cy="531616"/>
            <a:chOff x="6856163" y="688475"/>
            <a:chExt cx="2083200" cy="525988"/>
          </a:xfrm>
        </p:grpSpPr>
        <p:cxnSp>
          <p:nvCxnSpPr>
            <p:cNvPr id="5975" name="Google Shape;5975;p119"/>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976" name="Google Shape;5976;p119"/>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977" name="Google Shape;5977;p11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978" name="Google Shape;5978;p11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5979" name="Google Shape;5979;p119"/>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5980" name="Google Shape;5980;p119"/>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5981" name="Shape 5981"/>
        <p:cNvGrpSpPr/>
        <p:nvPr/>
      </p:nvGrpSpPr>
      <p:grpSpPr>
        <a:xfrm>
          <a:off x="0" y="0"/>
          <a:ext cx="0" cy="0"/>
          <a:chOff x="0" y="0"/>
          <a:chExt cx="0" cy="0"/>
        </a:xfrm>
      </p:grpSpPr>
      <p:grpSp>
        <p:nvGrpSpPr>
          <p:cNvPr id="5982" name="Google Shape;5982;p120"/>
          <p:cNvGrpSpPr/>
          <p:nvPr/>
        </p:nvGrpSpPr>
        <p:grpSpPr>
          <a:xfrm>
            <a:off x="76247" y="76200"/>
            <a:ext cx="8991506" cy="4991091"/>
            <a:chOff x="76247" y="76200"/>
            <a:chExt cx="8991506" cy="4991091"/>
          </a:xfrm>
        </p:grpSpPr>
        <p:sp>
          <p:nvSpPr>
            <p:cNvPr id="5983" name="Google Shape;5983;p12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4" name="Google Shape;5984;p120"/>
            <p:cNvGrpSpPr/>
            <p:nvPr/>
          </p:nvGrpSpPr>
          <p:grpSpPr>
            <a:xfrm>
              <a:off x="76247" y="76200"/>
              <a:ext cx="8991482" cy="270554"/>
              <a:chOff x="495040" y="1057247"/>
              <a:chExt cx="8991482" cy="270554"/>
            </a:xfrm>
          </p:grpSpPr>
          <p:sp>
            <p:nvSpPr>
              <p:cNvPr id="5985" name="Google Shape;5985;p12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6" name="Google Shape;5986;p120"/>
              <p:cNvGrpSpPr/>
              <p:nvPr/>
            </p:nvGrpSpPr>
            <p:grpSpPr>
              <a:xfrm flipH="1">
                <a:off x="559172" y="1122848"/>
                <a:ext cx="560767" cy="139276"/>
                <a:chOff x="4771000" y="1122848"/>
                <a:chExt cx="560767" cy="139276"/>
              </a:xfrm>
            </p:grpSpPr>
            <p:grpSp>
              <p:nvGrpSpPr>
                <p:cNvPr id="5987" name="Google Shape;5987;p120"/>
                <p:cNvGrpSpPr/>
                <p:nvPr/>
              </p:nvGrpSpPr>
              <p:grpSpPr>
                <a:xfrm>
                  <a:off x="5192567" y="1122848"/>
                  <a:ext cx="139200" cy="139200"/>
                  <a:chOff x="5192567" y="1122848"/>
                  <a:chExt cx="139200" cy="139200"/>
                </a:xfrm>
              </p:grpSpPr>
              <p:sp>
                <p:nvSpPr>
                  <p:cNvPr id="5988" name="Google Shape;5988;p120"/>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12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12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1" name="Google Shape;5991;p120"/>
                <p:cNvGrpSpPr/>
                <p:nvPr/>
              </p:nvGrpSpPr>
              <p:grpSpPr>
                <a:xfrm>
                  <a:off x="4771000" y="1122849"/>
                  <a:ext cx="139200" cy="139200"/>
                  <a:chOff x="5192500" y="1122925"/>
                  <a:chExt cx="139200" cy="139200"/>
                </a:xfrm>
              </p:grpSpPr>
              <p:sp>
                <p:nvSpPr>
                  <p:cNvPr id="5992" name="Google Shape;5992;p120"/>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12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4" name="Google Shape;5994;p120"/>
                <p:cNvGrpSpPr/>
                <p:nvPr/>
              </p:nvGrpSpPr>
              <p:grpSpPr>
                <a:xfrm>
                  <a:off x="4981783" y="1122924"/>
                  <a:ext cx="139200" cy="139200"/>
                  <a:chOff x="4981783" y="1122924"/>
                  <a:chExt cx="139200" cy="139200"/>
                </a:xfrm>
              </p:grpSpPr>
              <p:sp>
                <p:nvSpPr>
                  <p:cNvPr id="5995" name="Google Shape;5995;p120"/>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12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5997" name="Google Shape;5997;p120"/>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5998" name="Google Shape;5998;p120"/>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5999" name="Google Shape;5999;p120"/>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00" name="Google Shape;6000;p120"/>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01" name="Google Shape;6001;p120"/>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02" name="Google Shape;6002;p120"/>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03" name="Google Shape;6003;p120"/>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6004" name="Google Shape;6004;p120"/>
          <p:cNvGrpSpPr/>
          <p:nvPr/>
        </p:nvGrpSpPr>
        <p:grpSpPr>
          <a:xfrm>
            <a:off x="7422364" y="461289"/>
            <a:ext cx="1540067" cy="687298"/>
            <a:chOff x="-363350" y="-51188"/>
            <a:chExt cx="1540067" cy="687298"/>
          </a:xfrm>
        </p:grpSpPr>
        <p:sp>
          <p:nvSpPr>
            <p:cNvPr id="6005" name="Google Shape;6005;p120"/>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120"/>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120"/>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120"/>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120"/>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0" name="Google Shape;6010;p120"/>
            <p:cNvGrpSpPr/>
            <p:nvPr/>
          </p:nvGrpSpPr>
          <p:grpSpPr>
            <a:xfrm>
              <a:off x="-363350" y="-51188"/>
              <a:ext cx="1540067" cy="687298"/>
              <a:chOff x="-363350" y="-51188"/>
              <a:chExt cx="1540067" cy="687298"/>
            </a:xfrm>
          </p:grpSpPr>
          <p:sp>
            <p:nvSpPr>
              <p:cNvPr id="6011" name="Google Shape;6011;p120"/>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120"/>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120"/>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120"/>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120"/>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120"/>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120"/>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120"/>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120"/>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120"/>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120"/>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120"/>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120"/>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120"/>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120"/>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120"/>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120"/>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120"/>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120"/>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120"/>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120"/>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2" name="Google Shape;6032;p120"/>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120"/>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120"/>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120"/>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120"/>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120"/>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120"/>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120"/>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120"/>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1" name="Google Shape;6041;p120"/>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6042" name="Shape 6042"/>
        <p:cNvGrpSpPr/>
        <p:nvPr/>
      </p:nvGrpSpPr>
      <p:grpSpPr>
        <a:xfrm>
          <a:off x="0" y="0"/>
          <a:ext cx="0" cy="0"/>
          <a:chOff x="0" y="0"/>
          <a:chExt cx="0" cy="0"/>
        </a:xfrm>
      </p:grpSpPr>
      <p:grpSp>
        <p:nvGrpSpPr>
          <p:cNvPr id="6043" name="Google Shape;6043;p121"/>
          <p:cNvGrpSpPr/>
          <p:nvPr/>
        </p:nvGrpSpPr>
        <p:grpSpPr>
          <a:xfrm>
            <a:off x="76247" y="76209"/>
            <a:ext cx="8991507" cy="4991083"/>
            <a:chOff x="-25" y="152400"/>
            <a:chExt cx="8991507" cy="4991083"/>
          </a:xfrm>
        </p:grpSpPr>
        <p:sp>
          <p:nvSpPr>
            <p:cNvPr id="6044" name="Google Shape;6044;p12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12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46" name="Google Shape;6046;p121"/>
            <p:cNvGrpSpPr/>
            <p:nvPr/>
          </p:nvGrpSpPr>
          <p:grpSpPr>
            <a:xfrm>
              <a:off x="8788026" y="217953"/>
              <a:ext cx="139356" cy="139356"/>
              <a:chOff x="3300229" y="786025"/>
              <a:chExt cx="116275" cy="116275"/>
            </a:xfrm>
          </p:grpSpPr>
          <p:sp>
            <p:nvSpPr>
              <p:cNvPr id="6047" name="Google Shape;6047;p12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12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12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50" name="Google Shape;6050;p121"/>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51" name="Google Shape;6051;p121"/>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52" name="Google Shape;6052;p121"/>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53" name="Google Shape;6053;p121"/>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54" name="Google Shape;6054;p121"/>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55" name="Google Shape;6055;p121"/>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56" name="Google Shape;6056;p121"/>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57" name="Google Shape;6057;p121"/>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58" name="Google Shape;6058;p121"/>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6059" name="Google Shape;6059;p121"/>
          <p:cNvGrpSpPr/>
          <p:nvPr/>
        </p:nvGrpSpPr>
        <p:grpSpPr>
          <a:xfrm rot="422">
            <a:off x="6725621" y="539872"/>
            <a:ext cx="1982908" cy="507677"/>
            <a:chOff x="6856163" y="688482"/>
            <a:chExt cx="2435706" cy="525981"/>
          </a:xfrm>
        </p:grpSpPr>
        <p:cxnSp>
          <p:nvCxnSpPr>
            <p:cNvPr id="6060" name="Google Shape;6060;p121"/>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6061" name="Google Shape;6061;p121"/>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6062" name="Google Shape;6062;p12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063" name="Google Shape;6063;p12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6064" name="Shape 6064"/>
        <p:cNvGrpSpPr/>
        <p:nvPr/>
      </p:nvGrpSpPr>
      <p:grpSpPr>
        <a:xfrm>
          <a:off x="0" y="0"/>
          <a:ext cx="0" cy="0"/>
          <a:chOff x="0" y="0"/>
          <a:chExt cx="0" cy="0"/>
        </a:xfrm>
      </p:grpSpPr>
      <p:sp>
        <p:nvSpPr>
          <p:cNvPr id="6065" name="Google Shape;6065;p122"/>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66" name="Google Shape;6066;p122"/>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67" name="Google Shape;6067;p122"/>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68" name="Google Shape;6068;p122"/>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69" name="Google Shape;6069;p122"/>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70" name="Google Shape;6070;p122"/>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71" name="Google Shape;6071;p122"/>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6072" name="Google Shape;6072;p122"/>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73" name="Google Shape;6073;p122"/>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74" name="Google Shape;6074;p122"/>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75" name="Google Shape;6075;p122"/>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76" name="Google Shape;6076;p122"/>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077" name="Google Shape;6077;p122"/>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078" name="Google Shape;6078;p122"/>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079" name="Google Shape;6079;p122"/>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080" name="Google Shape;6080;p122"/>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081" name="Google Shape;6081;p122"/>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082" name="Google Shape;6082;p122"/>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083" name="Google Shape;6083;p122"/>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6084" name="Google Shape;6084;p122"/>
          <p:cNvGrpSpPr/>
          <p:nvPr/>
        </p:nvGrpSpPr>
        <p:grpSpPr>
          <a:xfrm>
            <a:off x="76247" y="76209"/>
            <a:ext cx="8991507" cy="4991083"/>
            <a:chOff x="-25" y="152400"/>
            <a:chExt cx="8991507" cy="4991083"/>
          </a:xfrm>
        </p:grpSpPr>
        <p:sp>
          <p:nvSpPr>
            <p:cNvPr id="6085" name="Google Shape;6085;p122"/>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122"/>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87" name="Google Shape;6087;p122"/>
            <p:cNvGrpSpPr/>
            <p:nvPr/>
          </p:nvGrpSpPr>
          <p:grpSpPr>
            <a:xfrm>
              <a:off x="8788026" y="217953"/>
              <a:ext cx="139356" cy="139356"/>
              <a:chOff x="3300229" y="786025"/>
              <a:chExt cx="116275" cy="116275"/>
            </a:xfrm>
          </p:grpSpPr>
          <p:sp>
            <p:nvSpPr>
              <p:cNvPr id="6088" name="Google Shape;6088;p12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122"/>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122"/>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91" name="Google Shape;6091;p122"/>
          <p:cNvGrpSpPr/>
          <p:nvPr/>
        </p:nvGrpSpPr>
        <p:grpSpPr>
          <a:xfrm>
            <a:off x="7611021" y="496717"/>
            <a:ext cx="1316416" cy="587453"/>
            <a:chOff x="7611021" y="496717"/>
            <a:chExt cx="1316416" cy="587453"/>
          </a:xfrm>
        </p:grpSpPr>
        <p:sp>
          <p:nvSpPr>
            <p:cNvPr id="6092" name="Google Shape;6092;p122"/>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122"/>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122"/>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122"/>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122"/>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122"/>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122"/>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122"/>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122"/>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122"/>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122"/>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122"/>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122"/>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122"/>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122"/>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122"/>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122"/>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122"/>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122"/>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122"/>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122"/>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122"/>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122"/>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122"/>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122"/>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122"/>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122"/>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122"/>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122"/>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122"/>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122"/>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122"/>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122"/>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122"/>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122"/>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122"/>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6128" name="Shape 6128"/>
        <p:cNvGrpSpPr/>
        <p:nvPr/>
      </p:nvGrpSpPr>
      <p:grpSpPr>
        <a:xfrm>
          <a:off x="0" y="0"/>
          <a:ext cx="0" cy="0"/>
          <a:chOff x="0" y="0"/>
          <a:chExt cx="0" cy="0"/>
        </a:xfrm>
      </p:grpSpPr>
      <p:sp>
        <p:nvSpPr>
          <p:cNvPr id="6129" name="Google Shape;6129;p123"/>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6130" name="Google Shape;6130;p123"/>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131" name="Google Shape;6131;p123"/>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6132" name="Google Shape;6132;p123"/>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133" name="Google Shape;6133;p123"/>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6134" name="Google Shape;6134;p123"/>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6135" name="Google Shape;6135;p123"/>
          <p:cNvGrpSpPr/>
          <p:nvPr/>
        </p:nvGrpSpPr>
        <p:grpSpPr>
          <a:xfrm>
            <a:off x="76247" y="76209"/>
            <a:ext cx="8991507" cy="4991083"/>
            <a:chOff x="-25" y="152400"/>
            <a:chExt cx="8991507" cy="4991083"/>
          </a:xfrm>
        </p:grpSpPr>
        <p:sp>
          <p:nvSpPr>
            <p:cNvPr id="6136" name="Google Shape;6136;p123"/>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123"/>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8" name="Google Shape;6138;p123"/>
            <p:cNvGrpSpPr/>
            <p:nvPr/>
          </p:nvGrpSpPr>
          <p:grpSpPr>
            <a:xfrm>
              <a:off x="8788026" y="217953"/>
              <a:ext cx="139356" cy="139356"/>
              <a:chOff x="3300229" y="786025"/>
              <a:chExt cx="116275" cy="116275"/>
            </a:xfrm>
          </p:grpSpPr>
          <p:sp>
            <p:nvSpPr>
              <p:cNvPr id="6139" name="Google Shape;6139;p12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12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12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42" name="Google Shape;6142;p123"/>
          <p:cNvGrpSpPr/>
          <p:nvPr/>
        </p:nvGrpSpPr>
        <p:grpSpPr>
          <a:xfrm>
            <a:off x="335534" y="539488"/>
            <a:ext cx="8479346" cy="4306531"/>
            <a:chOff x="335534" y="539488"/>
            <a:chExt cx="8479346" cy="4306531"/>
          </a:xfrm>
        </p:grpSpPr>
        <p:grpSp>
          <p:nvGrpSpPr>
            <p:cNvPr id="6143" name="Google Shape;6143;p123"/>
            <p:cNvGrpSpPr/>
            <p:nvPr/>
          </p:nvGrpSpPr>
          <p:grpSpPr>
            <a:xfrm>
              <a:off x="335650" y="4676791"/>
              <a:ext cx="6165855" cy="169228"/>
              <a:chOff x="6856163" y="1039133"/>
              <a:chExt cx="2083200" cy="175329"/>
            </a:xfrm>
          </p:grpSpPr>
          <p:cxnSp>
            <p:nvCxnSpPr>
              <p:cNvPr id="6144" name="Google Shape;6144;p123"/>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145" name="Google Shape;6145;p123"/>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6146" name="Google Shape;6146;p123"/>
            <p:cNvGrpSpPr/>
            <p:nvPr/>
          </p:nvGrpSpPr>
          <p:grpSpPr>
            <a:xfrm>
              <a:off x="335534" y="539488"/>
              <a:ext cx="294834" cy="3970722"/>
              <a:chOff x="8114401" y="824790"/>
              <a:chExt cx="672676" cy="3484618"/>
            </a:xfrm>
          </p:grpSpPr>
          <p:sp>
            <p:nvSpPr>
              <p:cNvPr id="6147" name="Google Shape;6147;p123"/>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123"/>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123"/>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123"/>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123"/>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123"/>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123"/>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123"/>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5" name="Google Shape;6155;p123"/>
            <p:cNvGrpSpPr/>
            <p:nvPr/>
          </p:nvGrpSpPr>
          <p:grpSpPr>
            <a:xfrm>
              <a:off x="7274813" y="4158702"/>
              <a:ext cx="1540067" cy="687298"/>
              <a:chOff x="-363350" y="-51188"/>
              <a:chExt cx="1540067" cy="687298"/>
            </a:xfrm>
          </p:grpSpPr>
          <p:sp>
            <p:nvSpPr>
              <p:cNvPr id="6156" name="Google Shape;6156;p123"/>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123"/>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123"/>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123"/>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0" name="Google Shape;6160;p123"/>
              <p:cNvGrpSpPr/>
              <p:nvPr/>
            </p:nvGrpSpPr>
            <p:grpSpPr>
              <a:xfrm>
                <a:off x="-363350" y="-51188"/>
                <a:ext cx="1540067" cy="687298"/>
                <a:chOff x="-363350" y="-51188"/>
                <a:chExt cx="1540067" cy="687298"/>
              </a:xfrm>
            </p:grpSpPr>
            <p:sp>
              <p:nvSpPr>
                <p:cNvPr id="6161" name="Google Shape;6161;p123"/>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123"/>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123"/>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123"/>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123"/>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123"/>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123"/>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123"/>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123"/>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123"/>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123"/>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123"/>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123"/>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123"/>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123"/>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123"/>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123"/>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123"/>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123"/>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123"/>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123"/>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123"/>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123"/>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123"/>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6185" name="Shape 6185"/>
        <p:cNvGrpSpPr/>
        <p:nvPr/>
      </p:nvGrpSpPr>
      <p:grpSpPr>
        <a:xfrm>
          <a:off x="0" y="0"/>
          <a:ext cx="0" cy="0"/>
          <a:chOff x="0" y="0"/>
          <a:chExt cx="0" cy="0"/>
        </a:xfrm>
      </p:grpSpPr>
      <p:sp>
        <p:nvSpPr>
          <p:cNvPr id="6186" name="Google Shape;6186;p124"/>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6187" name="Google Shape;6187;p124"/>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6188" name="Google Shape;6188;p124"/>
          <p:cNvGrpSpPr/>
          <p:nvPr/>
        </p:nvGrpSpPr>
        <p:grpSpPr>
          <a:xfrm>
            <a:off x="76247" y="76200"/>
            <a:ext cx="8991506" cy="4991091"/>
            <a:chOff x="76247" y="76200"/>
            <a:chExt cx="8991506" cy="4991091"/>
          </a:xfrm>
        </p:grpSpPr>
        <p:sp>
          <p:nvSpPr>
            <p:cNvPr id="6189" name="Google Shape;6189;p12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0" name="Google Shape;6190;p124"/>
            <p:cNvGrpSpPr/>
            <p:nvPr/>
          </p:nvGrpSpPr>
          <p:grpSpPr>
            <a:xfrm>
              <a:off x="76247" y="76200"/>
              <a:ext cx="8991482" cy="270554"/>
              <a:chOff x="495040" y="1057247"/>
              <a:chExt cx="8991482" cy="270554"/>
            </a:xfrm>
          </p:grpSpPr>
          <p:sp>
            <p:nvSpPr>
              <p:cNvPr id="6191" name="Google Shape;6191;p12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2" name="Google Shape;6192;p124"/>
              <p:cNvGrpSpPr/>
              <p:nvPr/>
            </p:nvGrpSpPr>
            <p:grpSpPr>
              <a:xfrm flipH="1">
                <a:off x="559172" y="1122848"/>
                <a:ext cx="560767" cy="139276"/>
                <a:chOff x="4771000" y="1122848"/>
                <a:chExt cx="560767" cy="139276"/>
              </a:xfrm>
            </p:grpSpPr>
            <p:grpSp>
              <p:nvGrpSpPr>
                <p:cNvPr id="6193" name="Google Shape;6193;p124"/>
                <p:cNvGrpSpPr/>
                <p:nvPr/>
              </p:nvGrpSpPr>
              <p:grpSpPr>
                <a:xfrm>
                  <a:off x="5192567" y="1122848"/>
                  <a:ext cx="139200" cy="139200"/>
                  <a:chOff x="5192567" y="1122848"/>
                  <a:chExt cx="139200" cy="139200"/>
                </a:xfrm>
              </p:grpSpPr>
              <p:sp>
                <p:nvSpPr>
                  <p:cNvPr id="6194" name="Google Shape;6194;p124"/>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12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12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7" name="Google Shape;6197;p124"/>
                <p:cNvGrpSpPr/>
                <p:nvPr/>
              </p:nvGrpSpPr>
              <p:grpSpPr>
                <a:xfrm>
                  <a:off x="4771000" y="1122849"/>
                  <a:ext cx="139200" cy="139200"/>
                  <a:chOff x="5192500" y="1122925"/>
                  <a:chExt cx="139200" cy="139200"/>
                </a:xfrm>
              </p:grpSpPr>
              <p:sp>
                <p:nvSpPr>
                  <p:cNvPr id="6198" name="Google Shape;6198;p124"/>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12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0" name="Google Shape;6200;p124"/>
                <p:cNvGrpSpPr/>
                <p:nvPr/>
              </p:nvGrpSpPr>
              <p:grpSpPr>
                <a:xfrm>
                  <a:off x="4981783" y="1122924"/>
                  <a:ext cx="139200" cy="139200"/>
                  <a:chOff x="4981783" y="1122924"/>
                  <a:chExt cx="139200" cy="139200"/>
                </a:xfrm>
              </p:grpSpPr>
              <p:sp>
                <p:nvSpPr>
                  <p:cNvPr id="6201" name="Google Shape;6201;p124"/>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12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6203" name="Google Shape;6203;p124"/>
          <p:cNvGrpSpPr/>
          <p:nvPr/>
        </p:nvGrpSpPr>
        <p:grpSpPr>
          <a:xfrm>
            <a:off x="722364" y="496717"/>
            <a:ext cx="8205074" cy="4108692"/>
            <a:chOff x="722364" y="496717"/>
            <a:chExt cx="8205074" cy="4108692"/>
          </a:xfrm>
        </p:grpSpPr>
        <p:grpSp>
          <p:nvGrpSpPr>
            <p:cNvPr id="6204" name="Google Shape;6204;p124"/>
            <p:cNvGrpSpPr/>
            <p:nvPr/>
          </p:nvGrpSpPr>
          <p:grpSpPr>
            <a:xfrm rot="5400000">
              <a:off x="-578695" y="2796666"/>
              <a:ext cx="3109801" cy="507683"/>
              <a:chOff x="6856163" y="688475"/>
              <a:chExt cx="2083200" cy="525988"/>
            </a:xfrm>
          </p:grpSpPr>
          <p:cxnSp>
            <p:nvCxnSpPr>
              <p:cNvPr id="6205" name="Google Shape;6205;p124"/>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206" name="Google Shape;6206;p124"/>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207" name="Google Shape;6207;p124"/>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208" name="Google Shape;6208;p124"/>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6209" name="Google Shape;6209;p124"/>
            <p:cNvGrpSpPr/>
            <p:nvPr/>
          </p:nvGrpSpPr>
          <p:grpSpPr>
            <a:xfrm>
              <a:off x="7611021" y="496717"/>
              <a:ext cx="1316416" cy="587453"/>
              <a:chOff x="7611021" y="496717"/>
              <a:chExt cx="1316416" cy="587453"/>
            </a:xfrm>
          </p:grpSpPr>
          <p:sp>
            <p:nvSpPr>
              <p:cNvPr id="6210" name="Google Shape;6210;p124"/>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124"/>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124"/>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124"/>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124"/>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124"/>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124"/>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124"/>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124"/>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124"/>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124"/>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124"/>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124"/>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124"/>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124"/>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5" name="Google Shape;6225;p124"/>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124"/>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124"/>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124"/>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124"/>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124"/>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124"/>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124"/>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124"/>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124"/>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124"/>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124"/>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124"/>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124"/>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124"/>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124"/>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124"/>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124"/>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124"/>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124"/>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124"/>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592" name="Shape 592"/>
        <p:cNvGrpSpPr/>
        <p:nvPr/>
      </p:nvGrpSpPr>
      <p:grpSpPr>
        <a:xfrm>
          <a:off x="0" y="0"/>
          <a:ext cx="0" cy="0"/>
          <a:chOff x="0" y="0"/>
          <a:chExt cx="0" cy="0"/>
        </a:xfrm>
      </p:grpSpPr>
      <p:grpSp>
        <p:nvGrpSpPr>
          <p:cNvPr id="593" name="Google Shape;593;p13"/>
          <p:cNvGrpSpPr/>
          <p:nvPr/>
        </p:nvGrpSpPr>
        <p:grpSpPr>
          <a:xfrm>
            <a:off x="76247" y="76200"/>
            <a:ext cx="8991506" cy="4991091"/>
            <a:chOff x="76247" y="76200"/>
            <a:chExt cx="8991506" cy="4991091"/>
          </a:xfrm>
        </p:grpSpPr>
        <p:sp>
          <p:nvSpPr>
            <p:cNvPr id="594" name="Google Shape;594;p1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5" name="Google Shape;595;p13"/>
            <p:cNvGrpSpPr/>
            <p:nvPr/>
          </p:nvGrpSpPr>
          <p:grpSpPr>
            <a:xfrm>
              <a:off x="76247" y="76200"/>
              <a:ext cx="8991482" cy="270554"/>
              <a:chOff x="495040" y="1057247"/>
              <a:chExt cx="8991482" cy="270554"/>
            </a:xfrm>
          </p:grpSpPr>
          <p:sp>
            <p:nvSpPr>
              <p:cNvPr id="596" name="Google Shape;596;p1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7" name="Google Shape;597;p13"/>
              <p:cNvGrpSpPr/>
              <p:nvPr/>
            </p:nvGrpSpPr>
            <p:grpSpPr>
              <a:xfrm flipH="1">
                <a:off x="559172" y="1122848"/>
                <a:ext cx="560767" cy="139276"/>
                <a:chOff x="4771000" y="1122848"/>
                <a:chExt cx="560767" cy="139276"/>
              </a:xfrm>
            </p:grpSpPr>
            <p:grpSp>
              <p:nvGrpSpPr>
                <p:cNvPr id="598" name="Google Shape;598;p13"/>
                <p:cNvGrpSpPr/>
                <p:nvPr/>
              </p:nvGrpSpPr>
              <p:grpSpPr>
                <a:xfrm>
                  <a:off x="5192567" y="1122848"/>
                  <a:ext cx="139200" cy="139200"/>
                  <a:chOff x="5192567" y="1122848"/>
                  <a:chExt cx="139200" cy="139200"/>
                </a:xfrm>
              </p:grpSpPr>
              <p:sp>
                <p:nvSpPr>
                  <p:cNvPr id="599" name="Google Shape;599;p13"/>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13"/>
                <p:cNvGrpSpPr/>
                <p:nvPr/>
              </p:nvGrpSpPr>
              <p:grpSpPr>
                <a:xfrm>
                  <a:off x="4771000" y="1122849"/>
                  <a:ext cx="139200" cy="139200"/>
                  <a:chOff x="5192500" y="1122925"/>
                  <a:chExt cx="139200" cy="139200"/>
                </a:xfrm>
              </p:grpSpPr>
              <p:sp>
                <p:nvSpPr>
                  <p:cNvPr id="603" name="Google Shape;603;p13"/>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 name="Google Shape;605;p13"/>
                <p:cNvGrpSpPr/>
                <p:nvPr/>
              </p:nvGrpSpPr>
              <p:grpSpPr>
                <a:xfrm>
                  <a:off x="4981783" y="1122924"/>
                  <a:ext cx="139200" cy="139200"/>
                  <a:chOff x="4981783" y="1122924"/>
                  <a:chExt cx="139200" cy="139200"/>
                </a:xfrm>
              </p:grpSpPr>
              <p:sp>
                <p:nvSpPr>
                  <p:cNvPr id="606" name="Google Shape;606;p13"/>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608" name="Google Shape;608;p13"/>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09" name="Google Shape;609;p13"/>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10" name="Google Shape;610;p13"/>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11" name="Google Shape;611;p13"/>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12" name="Google Shape;612;p13"/>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13" name="Google Shape;613;p13"/>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14" name="Google Shape;614;p13"/>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15" name="Google Shape;615;p13"/>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16" name="Google Shape;616;p13"/>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617" name="Google Shape;617;p13"/>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618" name="Google Shape;618;p13"/>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19" name="Google Shape;619;p13"/>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20" name="Google Shape;620;p13"/>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621" name="Google Shape;621;p13"/>
          <p:cNvGrpSpPr/>
          <p:nvPr/>
        </p:nvGrpSpPr>
        <p:grpSpPr>
          <a:xfrm>
            <a:off x="7363883" y="508745"/>
            <a:ext cx="1564900" cy="531616"/>
            <a:chOff x="6856163" y="688475"/>
            <a:chExt cx="2083200" cy="525988"/>
          </a:xfrm>
        </p:grpSpPr>
        <p:cxnSp>
          <p:nvCxnSpPr>
            <p:cNvPr id="622" name="Google Shape;622;p13"/>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623" name="Google Shape;623;p13"/>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624" name="Google Shape;624;p13"/>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625" name="Google Shape;625;p13"/>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6246" name="Shape 6246"/>
        <p:cNvGrpSpPr/>
        <p:nvPr/>
      </p:nvGrpSpPr>
      <p:grpSpPr>
        <a:xfrm>
          <a:off x="0" y="0"/>
          <a:ext cx="0" cy="0"/>
          <a:chOff x="0" y="0"/>
          <a:chExt cx="0" cy="0"/>
        </a:xfrm>
      </p:grpSpPr>
      <p:sp>
        <p:nvSpPr>
          <p:cNvPr id="6247" name="Google Shape;6247;p125"/>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248" name="Google Shape;6248;p125"/>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6249" name="Google Shape;6249;p125"/>
          <p:cNvGrpSpPr/>
          <p:nvPr/>
        </p:nvGrpSpPr>
        <p:grpSpPr>
          <a:xfrm>
            <a:off x="814976" y="550715"/>
            <a:ext cx="4606214" cy="4151335"/>
            <a:chOff x="814976" y="550715"/>
            <a:chExt cx="4606214" cy="4151335"/>
          </a:xfrm>
        </p:grpSpPr>
        <p:grpSp>
          <p:nvGrpSpPr>
            <p:cNvPr id="6250" name="Google Shape;6250;p125"/>
            <p:cNvGrpSpPr/>
            <p:nvPr/>
          </p:nvGrpSpPr>
          <p:grpSpPr>
            <a:xfrm rot="5400000">
              <a:off x="1052946" y="3287133"/>
              <a:ext cx="840476" cy="1316416"/>
              <a:chOff x="6413750" y="827800"/>
              <a:chExt cx="573000" cy="897475"/>
            </a:xfrm>
          </p:grpSpPr>
          <p:sp>
            <p:nvSpPr>
              <p:cNvPr id="6251" name="Google Shape;6251;p125"/>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125"/>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125"/>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125"/>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125"/>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125"/>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125"/>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125"/>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125"/>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125"/>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125"/>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125"/>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125"/>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125"/>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125"/>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125"/>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125"/>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125"/>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125"/>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125"/>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125"/>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125"/>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125"/>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125"/>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125"/>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125"/>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125"/>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125"/>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125"/>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125"/>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125"/>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125"/>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125"/>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125"/>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125"/>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125"/>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125"/>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125"/>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125"/>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125"/>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125"/>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125"/>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125"/>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125"/>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125"/>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125"/>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125"/>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125"/>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9" name="Google Shape;6299;p125"/>
            <p:cNvGrpSpPr/>
            <p:nvPr/>
          </p:nvGrpSpPr>
          <p:grpSpPr>
            <a:xfrm>
              <a:off x="2097435" y="550715"/>
              <a:ext cx="3323755" cy="4151335"/>
              <a:chOff x="1945035" y="550715"/>
              <a:chExt cx="3323755" cy="4151335"/>
            </a:xfrm>
          </p:grpSpPr>
          <p:grpSp>
            <p:nvGrpSpPr>
              <p:cNvPr id="6300" name="Google Shape;6300;p125"/>
              <p:cNvGrpSpPr/>
              <p:nvPr/>
            </p:nvGrpSpPr>
            <p:grpSpPr>
              <a:xfrm>
                <a:off x="1945035" y="550715"/>
                <a:ext cx="2165692" cy="590257"/>
                <a:chOff x="489414" y="450012"/>
                <a:chExt cx="2153203" cy="586912"/>
              </a:xfrm>
            </p:grpSpPr>
            <p:sp>
              <p:nvSpPr>
                <p:cNvPr id="6301" name="Google Shape;6301;p125"/>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125"/>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125"/>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125"/>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6305" name="Google Shape;6305;p125"/>
                <p:cNvGrpSpPr/>
                <p:nvPr/>
              </p:nvGrpSpPr>
              <p:grpSpPr>
                <a:xfrm>
                  <a:off x="1572867" y="731342"/>
                  <a:ext cx="294584" cy="35024"/>
                  <a:chOff x="1711525" y="661375"/>
                  <a:chExt cx="454254" cy="54000"/>
                </a:xfrm>
              </p:grpSpPr>
              <p:sp>
                <p:nvSpPr>
                  <p:cNvPr id="6306" name="Google Shape;6306;p125"/>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125"/>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125"/>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09" name="Google Shape;6309;p125"/>
              <p:cNvGrpSpPr/>
              <p:nvPr/>
            </p:nvGrpSpPr>
            <p:grpSpPr>
              <a:xfrm>
                <a:off x="3115586" y="4115138"/>
                <a:ext cx="2153203" cy="586912"/>
                <a:chOff x="4270828" y="4327992"/>
                <a:chExt cx="2153203" cy="586912"/>
              </a:xfrm>
            </p:grpSpPr>
            <p:sp>
              <p:nvSpPr>
                <p:cNvPr id="6310" name="Google Shape;6310;p125"/>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11" name="Google Shape;6311;p125"/>
                <p:cNvGrpSpPr/>
                <p:nvPr/>
              </p:nvGrpSpPr>
              <p:grpSpPr>
                <a:xfrm>
                  <a:off x="5346150" y="4812101"/>
                  <a:ext cx="294584" cy="35024"/>
                  <a:chOff x="1711525" y="661375"/>
                  <a:chExt cx="454254" cy="54000"/>
                </a:xfrm>
              </p:grpSpPr>
              <p:sp>
                <p:nvSpPr>
                  <p:cNvPr id="6312" name="Google Shape;6312;p125"/>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125"/>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125"/>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5" name="Google Shape;6315;p125"/>
                <p:cNvGrpSpPr/>
                <p:nvPr/>
              </p:nvGrpSpPr>
              <p:grpSpPr>
                <a:xfrm>
                  <a:off x="4339532" y="4600225"/>
                  <a:ext cx="891886" cy="246900"/>
                  <a:chOff x="1328423" y="517474"/>
                  <a:chExt cx="891886" cy="246900"/>
                </a:xfrm>
              </p:grpSpPr>
              <p:sp>
                <p:nvSpPr>
                  <p:cNvPr id="6316" name="Google Shape;6316;p125"/>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125"/>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125"/>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6319" name="Shape 6319"/>
        <p:cNvGrpSpPr/>
        <p:nvPr/>
      </p:nvGrpSpPr>
      <p:grpSpPr>
        <a:xfrm>
          <a:off x="0" y="0"/>
          <a:ext cx="0" cy="0"/>
          <a:chOff x="0" y="0"/>
          <a:chExt cx="0" cy="0"/>
        </a:xfrm>
      </p:grpSpPr>
      <p:grpSp>
        <p:nvGrpSpPr>
          <p:cNvPr id="6320" name="Google Shape;6320;p126"/>
          <p:cNvGrpSpPr/>
          <p:nvPr/>
        </p:nvGrpSpPr>
        <p:grpSpPr>
          <a:xfrm>
            <a:off x="76247" y="76200"/>
            <a:ext cx="8991506" cy="4991091"/>
            <a:chOff x="76247" y="76200"/>
            <a:chExt cx="8991506" cy="4991091"/>
          </a:xfrm>
        </p:grpSpPr>
        <p:sp>
          <p:nvSpPr>
            <p:cNvPr id="6321" name="Google Shape;6321;p12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2" name="Google Shape;6322;p126"/>
            <p:cNvGrpSpPr/>
            <p:nvPr/>
          </p:nvGrpSpPr>
          <p:grpSpPr>
            <a:xfrm>
              <a:off x="76247" y="76200"/>
              <a:ext cx="8991482" cy="270554"/>
              <a:chOff x="495040" y="1057247"/>
              <a:chExt cx="8991482" cy="270554"/>
            </a:xfrm>
          </p:grpSpPr>
          <p:sp>
            <p:nvSpPr>
              <p:cNvPr id="6323" name="Google Shape;6323;p12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4" name="Google Shape;6324;p126"/>
              <p:cNvGrpSpPr/>
              <p:nvPr/>
            </p:nvGrpSpPr>
            <p:grpSpPr>
              <a:xfrm flipH="1">
                <a:off x="559172" y="1122848"/>
                <a:ext cx="560767" cy="139276"/>
                <a:chOff x="4771000" y="1122848"/>
                <a:chExt cx="560767" cy="139276"/>
              </a:xfrm>
            </p:grpSpPr>
            <p:grpSp>
              <p:nvGrpSpPr>
                <p:cNvPr id="6325" name="Google Shape;6325;p126"/>
                <p:cNvGrpSpPr/>
                <p:nvPr/>
              </p:nvGrpSpPr>
              <p:grpSpPr>
                <a:xfrm>
                  <a:off x="5192567" y="1122848"/>
                  <a:ext cx="139200" cy="139200"/>
                  <a:chOff x="5192567" y="1122848"/>
                  <a:chExt cx="139200" cy="139200"/>
                </a:xfrm>
              </p:grpSpPr>
              <p:sp>
                <p:nvSpPr>
                  <p:cNvPr id="6326" name="Google Shape;6326;p126"/>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12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12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9" name="Google Shape;6329;p126"/>
                <p:cNvGrpSpPr/>
                <p:nvPr/>
              </p:nvGrpSpPr>
              <p:grpSpPr>
                <a:xfrm>
                  <a:off x="4771000" y="1122849"/>
                  <a:ext cx="139200" cy="139200"/>
                  <a:chOff x="5192500" y="1122925"/>
                  <a:chExt cx="139200" cy="139200"/>
                </a:xfrm>
              </p:grpSpPr>
              <p:sp>
                <p:nvSpPr>
                  <p:cNvPr id="6330" name="Google Shape;6330;p126"/>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12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2" name="Google Shape;6332;p126"/>
                <p:cNvGrpSpPr/>
                <p:nvPr/>
              </p:nvGrpSpPr>
              <p:grpSpPr>
                <a:xfrm>
                  <a:off x="4981783" y="1122924"/>
                  <a:ext cx="139200" cy="139200"/>
                  <a:chOff x="4981783" y="1122924"/>
                  <a:chExt cx="139200" cy="139200"/>
                </a:xfrm>
              </p:grpSpPr>
              <p:sp>
                <p:nvSpPr>
                  <p:cNvPr id="6333" name="Google Shape;6333;p126"/>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12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6335" name="Google Shape;6335;p126"/>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6336" name="Google Shape;6336;p126"/>
          <p:cNvGrpSpPr/>
          <p:nvPr/>
        </p:nvGrpSpPr>
        <p:grpSpPr>
          <a:xfrm rot="5400000">
            <a:off x="6447470" y="2448705"/>
            <a:ext cx="4336389" cy="507683"/>
            <a:chOff x="6856163" y="688475"/>
            <a:chExt cx="2083200" cy="525988"/>
          </a:xfrm>
        </p:grpSpPr>
        <p:cxnSp>
          <p:nvCxnSpPr>
            <p:cNvPr id="6337" name="Google Shape;6337;p126"/>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338" name="Google Shape;6338;p126"/>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339" name="Google Shape;6339;p126"/>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340" name="Google Shape;6340;p126"/>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6341" name="Shape 6341"/>
        <p:cNvGrpSpPr/>
        <p:nvPr/>
      </p:nvGrpSpPr>
      <p:grpSpPr>
        <a:xfrm>
          <a:off x="0" y="0"/>
          <a:ext cx="0" cy="0"/>
          <a:chOff x="0" y="0"/>
          <a:chExt cx="0" cy="0"/>
        </a:xfrm>
      </p:grpSpPr>
      <p:grpSp>
        <p:nvGrpSpPr>
          <p:cNvPr id="6342" name="Google Shape;6342;p127"/>
          <p:cNvGrpSpPr/>
          <p:nvPr/>
        </p:nvGrpSpPr>
        <p:grpSpPr>
          <a:xfrm>
            <a:off x="76247" y="76200"/>
            <a:ext cx="8991506" cy="4991091"/>
            <a:chOff x="76247" y="76200"/>
            <a:chExt cx="8991506" cy="4991091"/>
          </a:xfrm>
        </p:grpSpPr>
        <p:sp>
          <p:nvSpPr>
            <p:cNvPr id="6343" name="Google Shape;6343;p127"/>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44" name="Google Shape;6344;p127"/>
            <p:cNvGrpSpPr/>
            <p:nvPr/>
          </p:nvGrpSpPr>
          <p:grpSpPr>
            <a:xfrm>
              <a:off x="76247" y="76200"/>
              <a:ext cx="8991482" cy="270554"/>
              <a:chOff x="495040" y="1057247"/>
              <a:chExt cx="8991482" cy="270554"/>
            </a:xfrm>
          </p:grpSpPr>
          <p:sp>
            <p:nvSpPr>
              <p:cNvPr id="6345" name="Google Shape;6345;p127"/>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46" name="Google Shape;6346;p127"/>
              <p:cNvGrpSpPr/>
              <p:nvPr/>
            </p:nvGrpSpPr>
            <p:grpSpPr>
              <a:xfrm flipH="1">
                <a:off x="559172" y="1122848"/>
                <a:ext cx="560767" cy="139276"/>
                <a:chOff x="4771000" y="1122848"/>
                <a:chExt cx="560767" cy="139276"/>
              </a:xfrm>
            </p:grpSpPr>
            <p:grpSp>
              <p:nvGrpSpPr>
                <p:cNvPr id="6347" name="Google Shape;6347;p127"/>
                <p:cNvGrpSpPr/>
                <p:nvPr/>
              </p:nvGrpSpPr>
              <p:grpSpPr>
                <a:xfrm>
                  <a:off x="5192567" y="1122848"/>
                  <a:ext cx="139200" cy="139200"/>
                  <a:chOff x="5192567" y="1122848"/>
                  <a:chExt cx="139200" cy="139200"/>
                </a:xfrm>
              </p:grpSpPr>
              <p:sp>
                <p:nvSpPr>
                  <p:cNvPr id="6348" name="Google Shape;6348;p127"/>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127"/>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127"/>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1" name="Google Shape;6351;p127"/>
                <p:cNvGrpSpPr/>
                <p:nvPr/>
              </p:nvGrpSpPr>
              <p:grpSpPr>
                <a:xfrm>
                  <a:off x="4771000" y="1122849"/>
                  <a:ext cx="139200" cy="139200"/>
                  <a:chOff x="5192500" y="1122925"/>
                  <a:chExt cx="139200" cy="139200"/>
                </a:xfrm>
              </p:grpSpPr>
              <p:sp>
                <p:nvSpPr>
                  <p:cNvPr id="6352" name="Google Shape;6352;p127"/>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127"/>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4" name="Google Shape;6354;p127"/>
                <p:cNvGrpSpPr/>
                <p:nvPr/>
              </p:nvGrpSpPr>
              <p:grpSpPr>
                <a:xfrm>
                  <a:off x="4981783" y="1122924"/>
                  <a:ext cx="139200" cy="139200"/>
                  <a:chOff x="4981783" y="1122924"/>
                  <a:chExt cx="139200" cy="139200"/>
                </a:xfrm>
              </p:grpSpPr>
              <p:sp>
                <p:nvSpPr>
                  <p:cNvPr id="6355" name="Google Shape;6355;p127"/>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127"/>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6357" name="Google Shape;6357;p127"/>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6358" name="Google Shape;6358;p127"/>
          <p:cNvGrpSpPr/>
          <p:nvPr/>
        </p:nvGrpSpPr>
        <p:grpSpPr>
          <a:xfrm>
            <a:off x="7121857" y="496717"/>
            <a:ext cx="1805581" cy="587453"/>
            <a:chOff x="7121857" y="496717"/>
            <a:chExt cx="1805581" cy="587453"/>
          </a:xfrm>
        </p:grpSpPr>
        <p:grpSp>
          <p:nvGrpSpPr>
            <p:cNvPr id="6359" name="Google Shape;6359;p127"/>
            <p:cNvGrpSpPr/>
            <p:nvPr/>
          </p:nvGrpSpPr>
          <p:grpSpPr>
            <a:xfrm>
              <a:off x="7611021" y="496717"/>
              <a:ext cx="1316416" cy="587453"/>
              <a:chOff x="7611021" y="496717"/>
              <a:chExt cx="1316416" cy="587453"/>
            </a:xfrm>
          </p:grpSpPr>
          <p:sp>
            <p:nvSpPr>
              <p:cNvPr id="6360" name="Google Shape;6360;p127"/>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127"/>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127"/>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127"/>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127"/>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127"/>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127"/>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127"/>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127"/>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127"/>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127"/>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127"/>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127"/>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127"/>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127"/>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127"/>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127"/>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127"/>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127"/>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127"/>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127"/>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127"/>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127"/>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127"/>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127"/>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127"/>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127"/>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127"/>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127"/>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127"/>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127"/>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127"/>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127"/>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127"/>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127"/>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127"/>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6" name="Google Shape;6396;p127"/>
            <p:cNvGrpSpPr/>
            <p:nvPr/>
          </p:nvGrpSpPr>
          <p:grpSpPr>
            <a:xfrm>
              <a:off x="7121857" y="496717"/>
              <a:ext cx="327756" cy="587453"/>
              <a:chOff x="8352232" y="496717"/>
              <a:chExt cx="327756" cy="587453"/>
            </a:xfrm>
          </p:grpSpPr>
          <p:sp>
            <p:nvSpPr>
              <p:cNvPr id="6397" name="Google Shape;6397;p127"/>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127"/>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127"/>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127"/>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127"/>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127"/>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127"/>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127"/>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127"/>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127"/>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127"/>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127"/>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6409" name="Shape 6409"/>
        <p:cNvGrpSpPr/>
        <p:nvPr/>
      </p:nvGrpSpPr>
      <p:grpSpPr>
        <a:xfrm>
          <a:off x="0" y="0"/>
          <a:ext cx="0" cy="0"/>
          <a:chOff x="0" y="0"/>
          <a:chExt cx="0" cy="0"/>
        </a:xfrm>
      </p:grpSpPr>
      <p:grpSp>
        <p:nvGrpSpPr>
          <p:cNvPr id="6410" name="Google Shape;6410;p128"/>
          <p:cNvGrpSpPr/>
          <p:nvPr/>
        </p:nvGrpSpPr>
        <p:grpSpPr>
          <a:xfrm>
            <a:off x="76247" y="76200"/>
            <a:ext cx="8991506" cy="4991091"/>
            <a:chOff x="76247" y="76200"/>
            <a:chExt cx="8991506" cy="4991091"/>
          </a:xfrm>
        </p:grpSpPr>
        <p:sp>
          <p:nvSpPr>
            <p:cNvPr id="6411" name="Google Shape;6411;p12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2" name="Google Shape;6412;p128"/>
            <p:cNvGrpSpPr/>
            <p:nvPr/>
          </p:nvGrpSpPr>
          <p:grpSpPr>
            <a:xfrm>
              <a:off x="76247" y="76200"/>
              <a:ext cx="8991482" cy="270554"/>
              <a:chOff x="495040" y="1057247"/>
              <a:chExt cx="8991482" cy="270554"/>
            </a:xfrm>
          </p:grpSpPr>
          <p:sp>
            <p:nvSpPr>
              <p:cNvPr id="6413" name="Google Shape;6413;p12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4" name="Google Shape;6414;p128"/>
              <p:cNvGrpSpPr/>
              <p:nvPr/>
            </p:nvGrpSpPr>
            <p:grpSpPr>
              <a:xfrm flipH="1">
                <a:off x="559172" y="1122848"/>
                <a:ext cx="560767" cy="139276"/>
                <a:chOff x="4771000" y="1122848"/>
                <a:chExt cx="560767" cy="139276"/>
              </a:xfrm>
            </p:grpSpPr>
            <p:grpSp>
              <p:nvGrpSpPr>
                <p:cNvPr id="6415" name="Google Shape;6415;p128"/>
                <p:cNvGrpSpPr/>
                <p:nvPr/>
              </p:nvGrpSpPr>
              <p:grpSpPr>
                <a:xfrm>
                  <a:off x="5192567" y="1122848"/>
                  <a:ext cx="139200" cy="139200"/>
                  <a:chOff x="5192567" y="1122848"/>
                  <a:chExt cx="139200" cy="139200"/>
                </a:xfrm>
              </p:grpSpPr>
              <p:sp>
                <p:nvSpPr>
                  <p:cNvPr id="6416" name="Google Shape;6416;p128"/>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12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12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9" name="Google Shape;6419;p128"/>
                <p:cNvGrpSpPr/>
                <p:nvPr/>
              </p:nvGrpSpPr>
              <p:grpSpPr>
                <a:xfrm>
                  <a:off x="4771000" y="1122849"/>
                  <a:ext cx="139200" cy="139200"/>
                  <a:chOff x="5192500" y="1122925"/>
                  <a:chExt cx="139200" cy="139200"/>
                </a:xfrm>
              </p:grpSpPr>
              <p:sp>
                <p:nvSpPr>
                  <p:cNvPr id="6420" name="Google Shape;6420;p128"/>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12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2" name="Google Shape;6422;p128"/>
                <p:cNvGrpSpPr/>
                <p:nvPr/>
              </p:nvGrpSpPr>
              <p:grpSpPr>
                <a:xfrm>
                  <a:off x="4981783" y="1122924"/>
                  <a:ext cx="139200" cy="139200"/>
                  <a:chOff x="4981783" y="1122924"/>
                  <a:chExt cx="139200" cy="139200"/>
                </a:xfrm>
              </p:grpSpPr>
              <p:sp>
                <p:nvSpPr>
                  <p:cNvPr id="6423" name="Google Shape;6423;p128"/>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12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6425" name="Google Shape;6425;p128"/>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26" name="Google Shape;6426;p128"/>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6427" name="Google Shape;6427;p128"/>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6428" name="Google Shape;6428;p128"/>
          <p:cNvGrpSpPr/>
          <p:nvPr/>
        </p:nvGrpSpPr>
        <p:grpSpPr>
          <a:xfrm>
            <a:off x="276960" y="559992"/>
            <a:ext cx="8590080" cy="4280742"/>
            <a:chOff x="276960" y="559992"/>
            <a:chExt cx="8590080" cy="4280742"/>
          </a:xfrm>
        </p:grpSpPr>
        <p:grpSp>
          <p:nvGrpSpPr>
            <p:cNvPr id="6429" name="Google Shape;6429;p128"/>
            <p:cNvGrpSpPr/>
            <p:nvPr/>
          </p:nvGrpSpPr>
          <p:grpSpPr>
            <a:xfrm rot="5400000">
              <a:off x="7753357" y="986377"/>
              <a:ext cx="1540067" cy="687298"/>
              <a:chOff x="-363350" y="-51188"/>
              <a:chExt cx="1540067" cy="687298"/>
            </a:xfrm>
          </p:grpSpPr>
          <p:sp>
            <p:nvSpPr>
              <p:cNvPr id="6430" name="Google Shape;6430;p12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12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12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12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12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35" name="Google Shape;6435;p128"/>
              <p:cNvGrpSpPr/>
              <p:nvPr/>
            </p:nvGrpSpPr>
            <p:grpSpPr>
              <a:xfrm>
                <a:off x="-363350" y="-51188"/>
                <a:ext cx="1540067" cy="687298"/>
                <a:chOff x="-363350" y="-51188"/>
                <a:chExt cx="1540067" cy="687298"/>
              </a:xfrm>
            </p:grpSpPr>
            <p:sp>
              <p:nvSpPr>
                <p:cNvPr id="6436" name="Google Shape;6436;p12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12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12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12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12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12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12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12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12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12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12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12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12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12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12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12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12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12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12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12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12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12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12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12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12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12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12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12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12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12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66" name="Google Shape;6466;p12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7" name="Google Shape;6467;p128"/>
            <p:cNvGrpSpPr/>
            <p:nvPr/>
          </p:nvGrpSpPr>
          <p:grpSpPr>
            <a:xfrm rot="5400000">
              <a:off x="-1610694" y="2447664"/>
              <a:ext cx="4280723" cy="505416"/>
              <a:chOff x="2258298" y="3894721"/>
              <a:chExt cx="3784567" cy="505416"/>
            </a:xfrm>
          </p:grpSpPr>
          <p:cxnSp>
            <p:nvCxnSpPr>
              <p:cNvPr id="6468" name="Google Shape;6468;p128"/>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6469" name="Google Shape;6469;p128"/>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6470" name="Google Shape;6470;p128"/>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6471" name="Google Shape;6471;p128"/>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6472" name="Google Shape;6472;p128"/>
            <p:cNvGrpSpPr/>
            <p:nvPr/>
          </p:nvGrpSpPr>
          <p:grpSpPr>
            <a:xfrm>
              <a:off x="3397225" y="560000"/>
              <a:ext cx="3104100" cy="390600"/>
              <a:chOff x="3778225" y="560000"/>
              <a:chExt cx="3104100" cy="390600"/>
            </a:xfrm>
          </p:grpSpPr>
          <p:sp>
            <p:nvSpPr>
              <p:cNvPr id="6473" name="Google Shape;6473;p128"/>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128"/>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75" name="Google Shape;6475;p128"/>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6476" name="Google Shape;6476;p128"/>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7" name="Google Shape;6477;p128"/>
            <p:cNvGrpSpPr/>
            <p:nvPr/>
          </p:nvGrpSpPr>
          <p:grpSpPr>
            <a:xfrm>
              <a:off x="1010736" y="560011"/>
              <a:ext cx="2165692" cy="590257"/>
              <a:chOff x="489414" y="450012"/>
              <a:chExt cx="2153203" cy="586912"/>
            </a:xfrm>
          </p:grpSpPr>
          <p:sp>
            <p:nvSpPr>
              <p:cNvPr id="6478" name="Google Shape;6478;p128"/>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128"/>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128"/>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128"/>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6482" name="Google Shape;6482;p128"/>
              <p:cNvGrpSpPr/>
              <p:nvPr/>
            </p:nvGrpSpPr>
            <p:grpSpPr>
              <a:xfrm>
                <a:off x="1572867" y="731342"/>
                <a:ext cx="294584" cy="35024"/>
                <a:chOff x="1711525" y="661375"/>
                <a:chExt cx="454254" cy="54000"/>
              </a:xfrm>
            </p:grpSpPr>
            <p:sp>
              <p:nvSpPr>
                <p:cNvPr id="6483" name="Google Shape;6483;p128"/>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128"/>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5" name="Google Shape;6485;p128"/>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486" name="Google Shape;6486;p128"/>
            <p:cNvGrpSpPr/>
            <p:nvPr/>
          </p:nvGrpSpPr>
          <p:grpSpPr>
            <a:xfrm>
              <a:off x="6588961" y="4188217"/>
              <a:ext cx="2153203" cy="586912"/>
              <a:chOff x="4270828" y="4327992"/>
              <a:chExt cx="2153203" cy="586912"/>
            </a:xfrm>
          </p:grpSpPr>
          <p:sp>
            <p:nvSpPr>
              <p:cNvPr id="6487" name="Google Shape;6487;p128"/>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8" name="Google Shape;6488;p128"/>
              <p:cNvGrpSpPr/>
              <p:nvPr/>
            </p:nvGrpSpPr>
            <p:grpSpPr>
              <a:xfrm>
                <a:off x="5346150" y="4812101"/>
                <a:ext cx="294584" cy="35024"/>
                <a:chOff x="1711525" y="661375"/>
                <a:chExt cx="454254" cy="54000"/>
              </a:xfrm>
            </p:grpSpPr>
            <p:sp>
              <p:nvSpPr>
                <p:cNvPr id="6489" name="Google Shape;6489;p128"/>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128"/>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128"/>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2" name="Google Shape;6492;p128"/>
              <p:cNvGrpSpPr/>
              <p:nvPr/>
            </p:nvGrpSpPr>
            <p:grpSpPr>
              <a:xfrm>
                <a:off x="4339532" y="4600225"/>
                <a:ext cx="891886" cy="246900"/>
                <a:chOff x="1328423" y="517474"/>
                <a:chExt cx="891886" cy="246900"/>
              </a:xfrm>
            </p:grpSpPr>
            <p:sp>
              <p:nvSpPr>
                <p:cNvPr id="6493" name="Google Shape;6493;p128"/>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128"/>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5" name="Google Shape;6495;p128"/>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6496" name="Shape 6496"/>
        <p:cNvGrpSpPr/>
        <p:nvPr/>
      </p:nvGrpSpPr>
      <p:grpSpPr>
        <a:xfrm>
          <a:off x="0" y="0"/>
          <a:ext cx="0" cy="0"/>
          <a:chOff x="0" y="0"/>
          <a:chExt cx="0" cy="0"/>
        </a:xfrm>
      </p:grpSpPr>
      <p:grpSp>
        <p:nvGrpSpPr>
          <p:cNvPr id="6497" name="Google Shape;6497;p129"/>
          <p:cNvGrpSpPr/>
          <p:nvPr/>
        </p:nvGrpSpPr>
        <p:grpSpPr>
          <a:xfrm>
            <a:off x="76247" y="76209"/>
            <a:ext cx="8991507" cy="4991083"/>
            <a:chOff x="-25" y="152400"/>
            <a:chExt cx="8991507" cy="4991083"/>
          </a:xfrm>
        </p:grpSpPr>
        <p:sp>
          <p:nvSpPr>
            <p:cNvPr id="6498" name="Google Shape;6498;p12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9" name="Google Shape;6499;p12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00" name="Google Shape;6500;p129"/>
            <p:cNvGrpSpPr/>
            <p:nvPr/>
          </p:nvGrpSpPr>
          <p:grpSpPr>
            <a:xfrm>
              <a:off x="8788026" y="217953"/>
              <a:ext cx="139356" cy="139356"/>
              <a:chOff x="3300229" y="786025"/>
              <a:chExt cx="116275" cy="116275"/>
            </a:xfrm>
          </p:grpSpPr>
          <p:sp>
            <p:nvSpPr>
              <p:cNvPr id="6501" name="Google Shape;6501;p12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12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12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504" name="Google Shape;6504;p129"/>
          <p:cNvGrpSpPr/>
          <p:nvPr/>
        </p:nvGrpSpPr>
        <p:grpSpPr>
          <a:xfrm>
            <a:off x="240388" y="534352"/>
            <a:ext cx="8663224" cy="4336389"/>
            <a:chOff x="240388" y="534352"/>
            <a:chExt cx="8663224" cy="4336389"/>
          </a:xfrm>
        </p:grpSpPr>
        <p:grpSp>
          <p:nvGrpSpPr>
            <p:cNvPr id="6505" name="Google Shape;6505;p129"/>
            <p:cNvGrpSpPr/>
            <p:nvPr/>
          </p:nvGrpSpPr>
          <p:grpSpPr>
            <a:xfrm>
              <a:off x="7587196" y="4283288"/>
              <a:ext cx="1316416" cy="587453"/>
              <a:chOff x="7611021" y="496717"/>
              <a:chExt cx="1316416" cy="587453"/>
            </a:xfrm>
          </p:grpSpPr>
          <p:sp>
            <p:nvSpPr>
              <p:cNvPr id="6506" name="Google Shape;6506;p129"/>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129"/>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129"/>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129"/>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129"/>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129"/>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129"/>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129"/>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129"/>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129"/>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129"/>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129"/>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129"/>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129"/>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129"/>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129"/>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129"/>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129"/>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129"/>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129"/>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129"/>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129"/>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129"/>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129"/>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129"/>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129"/>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129"/>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129"/>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129"/>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129"/>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129"/>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129"/>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129"/>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129"/>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129"/>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129"/>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2" name="Google Shape;6542;p129"/>
            <p:cNvGrpSpPr/>
            <p:nvPr/>
          </p:nvGrpSpPr>
          <p:grpSpPr>
            <a:xfrm flipH="1">
              <a:off x="240388" y="534352"/>
              <a:ext cx="1366293" cy="4336389"/>
              <a:chOff x="7503214" y="534352"/>
              <a:chExt cx="1366293" cy="4336389"/>
            </a:xfrm>
          </p:grpSpPr>
          <p:grpSp>
            <p:nvGrpSpPr>
              <p:cNvPr id="6543" name="Google Shape;6543;p129"/>
              <p:cNvGrpSpPr/>
              <p:nvPr/>
            </p:nvGrpSpPr>
            <p:grpSpPr>
              <a:xfrm rot="5400000">
                <a:off x="6447470" y="2448705"/>
                <a:ext cx="4336389" cy="507683"/>
                <a:chOff x="6856163" y="688475"/>
                <a:chExt cx="2083200" cy="525988"/>
              </a:xfrm>
            </p:grpSpPr>
            <p:cxnSp>
              <p:nvCxnSpPr>
                <p:cNvPr id="6544" name="Google Shape;6544;p129"/>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545" name="Google Shape;6545;p129"/>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546" name="Google Shape;6546;p12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547" name="Google Shape;6547;p12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6548" name="Google Shape;6548;p129"/>
              <p:cNvGrpSpPr/>
              <p:nvPr/>
            </p:nvGrpSpPr>
            <p:grpSpPr>
              <a:xfrm>
                <a:off x="7503214" y="706981"/>
                <a:ext cx="1023225" cy="291050"/>
                <a:chOff x="7503214" y="706981"/>
                <a:chExt cx="1023225" cy="291050"/>
              </a:xfrm>
            </p:grpSpPr>
            <p:sp>
              <p:nvSpPr>
                <p:cNvPr id="6549" name="Google Shape;6549;p129"/>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129"/>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129"/>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6552" name="Shape 6552"/>
        <p:cNvGrpSpPr/>
        <p:nvPr/>
      </p:nvGrpSpPr>
      <p:grpSpPr>
        <a:xfrm>
          <a:off x="0" y="0"/>
          <a:ext cx="0" cy="0"/>
          <a:chOff x="0" y="0"/>
          <a:chExt cx="0" cy="0"/>
        </a:xfrm>
      </p:grpSpPr>
      <p:grpSp>
        <p:nvGrpSpPr>
          <p:cNvPr id="6553" name="Google Shape;6553;p130"/>
          <p:cNvGrpSpPr/>
          <p:nvPr/>
        </p:nvGrpSpPr>
        <p:grpSpPr>
          <a:xfrm>
            <a:off x="76247" y="76200"/>
            <a:ext cx="8991506" cy="4991091"/>
            <a:chOff x="76247" y="76200"/>
            <a:chExt cx="8991506" cy="4991091"/>
          </a:xfrm>
        </p:grpSpPr>
        <p:sp>
          <p:nvSpPr>
            <p:cNvPr id="6554" name="Google Shape;6554;p13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55" name="Google Shape;6555;p130"/>
            <p:cNvGrpSpPr/>
            <p:nvPr/>
          </p:nvGrpSpPr>
          <p:grpSpPr>
            <a:xfrm>
              <a:off x="76247" y="76200"/>
              <a:ext cx="8991482" cy="270554"/>
              <a:chOff x="495040" y="1057247"/>
              <a:chExt cx="8991482" cy="270554"/>
            </a:xfrm>
          </p:grpSpPr>
          <p:sp>
            <p:nvSpPr>
              <p:cNvPr id="6556" name="Google Shape;6556;p13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57" name="Google Shape;6557;p130"/>
              <p:cNvGrpSpPr/>
              <p:nvPr/>
            </p:nvGrpSpPr>
            <p:grpSpPr>
              <a:xfrm flipH="1">
                <a:off x="559172" y="1122848"/>
                <a:ext cx="560767" cy="139276"/>
                <a:chOff x="4771000" y="1122848"/>
                <a:chExt cx="560767" cy="139276"/>
              </a:xfrm>
            </p:grpSpPr>
            <p:grpSp>
              <p:nvGrpSpPr>
                <p:cNvPr id="6558" name="Google Shape;6558;p130"/>
                <p:cNvGrpSpPr/>
                <p:nvPr/>
              </p:nvGrpSpPr>
              <p:grpSpPr>
                <a:xfrm>
                  <a:off x="5192567" y="1122848"/>
                  <a:ext cx="139200" cy="139200"/>
                  <a:chOff x="5192567" y="1122848"/>
                  <a:chExt cx="139200" cy="139200"/>
                </a:xfrm>
              </p:grpSpPr>
              <p:sp>
                <p:nvSpPr>
                  <p:cNvPr id="6559" name="Google Shape;6559;p130"/>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13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13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2" name="Google Shape;6562;p130"/>
                <p:cNvGrpSpPr/>
                <p:nvPr/>
              </p:nvGrpSpPr>
              <p:grpSpPr>
                <a:xfrm>
                  <a:off x="4771000" y="1122849"/>
                  <a:ext cx="139200" cy="139200"/>
                  <a:chOff x="5192500" y="1122925"/>
                  <a:chExt cx="139200" cy="139200"/>
                </a:xfrm>
              </p:grpSpPr>
              <p:sp>
                <p:nvSpPr>
                  <p:cNvPr id="6563" name="Google Shape;6563;p130"/>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13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5" name="Google Shape;6565;p130"/>
                <p:cNvGrpSpPr/>
                <p:nvPr/>
              </p:nvGrpSpPr>
              <p:grpSpPr>
                <a:xfrm>
                  <a:off x="4981783" y="1122924"/>
                  <a:ext cx="139200" cy="139200"/>
                  <a:chOff x="4981783" y="1122924"/>
                  <a:chExt cx="139200" cy="139200"/>
                </a:xfrm>
              </p:grpSpPr>
              <p:sp>
                <p:nvSpPr>
                  <p:cNvPr id="6566" name="Google Shape;6566;p130"/>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13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6568" name="Google Shape;6568;p130"/>
          <p:cNvGrpSpPr/>
          <p:nvPr/>
        </p:nvGrpSpPr>
        <p:grpSpPr>
          <a:xfrm>
            <a:off x="326489" y="614305"/>
            <a:ext cx="8491880" cy="4219295"/>
            <a:chOff x="326489" y="614305"/>
            <a:chExt cx="8491880" cy="4219295"/>
          </a:xfrm>
        </p:grpSpPr>
        <p:grpSp>
          <p:nvGrpSpPr>
            <p:cNvPr id="6569" name="Google Shape;6569;p130"/>
            <p:cNvGrpSpPr/>
            <p:nvPr/>
          </p:nvGrpSpPr>
          <p:grpSpPr>
            <a:xfrm>
              <a:off x="326489" y="4146302"/>
              <a:ext cx="1540067" cy="687298"/>
              <a:chOff x="-363350" y="-51188"/>
              <a:chExt cx="1540067" cy="687298"/>
            </a:xfrm>
          </p:grpSpPr>
          <p:sp>
            <p:nvSpPr>
              <p:cNvPr id="6570" name="Google Shape;6570;p130"/>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130"/>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130"/>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130"/>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130"/>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5" name="Google Shape;6575;p130"/>
              <p:cNvGrpSpPr/>
              <p:nvPr/>
            </p:nvGrpSpPr>
            <p:grpSpPr>
              <a:xfrm>
                <a:off x="-363350" y="-51188"/>
                <a:ext cx="1540067" cy="687298"/>
                <a:chOff x="-363350" y="-51188"/>
                <a:chExt cx="1540067" cy="687298"/>
              </a:xfrm>
            </p:grpSpPr>
            <p:sp>
              <p:nvSpPr>
                <p:cNvPr id="6576" name="Google Shape;6576;p130"/>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130"/>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130"/>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130"/>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130"/>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130"/>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130"/>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130"/>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130"/>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130"/>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130"/>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130"/>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130"/>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130"/>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130"/>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130"/>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130"/>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130"/>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130"/>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130"/>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130"/>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130"/>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130"/>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130"/>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130"/>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130"/>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130"/>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130"/>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130"/>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130"/>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6" name="Google Shape;6606;p130"/>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7" name="Google Shape;6607;p130"/>
            <p:cNvGrpSpPr/>
            <p:nvPr/>
          </p:nvGrpSpPr>
          <p:grpSpPr>
            <a:xfrm>
              <a:off x="854985" y="614305"/>
              <a:ext cx="1913983" cy="521706"/>
              <a:chOff x="489414" y="450012"/>
              <a:chExt cx="2153203" cy="586912"/>
            </a:xfrm>
          </p:grpSpPr>
          <p:sp>
            <p:nvSpPr>
              <p:cNvPr id="6608" name="Google Shape;6608;p130"/>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09" name="Google Shape;6609;p130"/>
              <p:cNvGrpSpPr/>
              <p:nvPr/>
            </p:nvGrpSpPr>
            <p:grpSpPr>
              <a:xfrm>
                <a:off x="584420" y="519414"/>
                <a:ext cx="1963411" cy="246971"/>
                <a:chOff x="571861" y="517439"/>
                <a:chExt cx="1963411" cy="246971"/>
              </a:xfrm>
            </p:grpSpPr>
            <p:sp>
              <p:nvSpPr>
                <p:cNvPr id="6610" name="Google Shape;6610;p130"/>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130"/>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2" name="Google Shape;6612;p130"/>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130"/>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130"/>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130"/>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6616" name="Google Shape;6616;p130"/>
            <p:cNvGrpSpPr/>
            <p:nvPr/>
          </p:nvGrpSpPr>
          <p:grpSpPr>
            <a:xfrm>
              <a:off x="326493" y="614305"/>
              <a:ext cx="291050" cy="657525"/>
              <a:chOff x="7875018" y="1882075"/>
              <a:chExt cx="291050" cy="657525"/>
            </a:xfrm>
          </p:grpSpPr>
          <p:sp>
            <p:nvSpPr>
              <p:cNvPr id="6617" name="Google Shape;6617;p130"/>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130"/>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9" name="Google Shape;6619;p130"/>
            <p:cNvGrpSpPr/>
            <p:nvPr/>
          </p:nvGrpSpPr>
          <p:grpSpPr>
            <a:xfrm>
              <a:off x="3006410" y="614305"/>
              <a:ext cx="5811959" cy="505416"/>
              <a:chOff x="2258298" y="3894721"/>
              <a:chExt cx="3784567" cy="505416"/>
            </a:xfrm>
          </p:grpSpPr>
          <p:cxnSp>
            <p:nvCxnSpPr>
              <p:cNvPr id="6620" name="Google Shape;6620;p130"/>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6621" name="Google Shape;6621;p130"/>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6622" name="Google Shape;6622;p130"/>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6623" name="Google Shape;6623;p130"/>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6624" name="Google Shape;6624;p130"/>
            <p:cNvGrpSpPr/>
            <p:nvPr/>
          </p:nvGrpSpPr>
          <p:grpSpPr>
            <a:xfrm>
              <a:off x="4103869" y="4501200"/>
              <a:ext cx="4714500" cy="332400"/>
              <a:chOff x="4122875" y="4098725"/>
              <a:chExt cx="4714500" cy="332400"/>
            </a:xfrm>
          </p:grpSpPr>
          <p:sp>
            <p:nvSpPr>
              <p:cNvPr id="6625" name="Google Shape;6625;p130"/>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130"/>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27" name="Google Shape;6627;p130"/>
              <p:cNvGrpSpPr/>
              <p:nvPr/>
            </p:nvGrpSpPr>
            <p:grpSpPr>
              <a:xfrm>
                <a:off x="4515789" y="4196525"/>
                <a:ext cx="4096800" cy="136800"/>
                <a:chOff x="4535725" y="4196525"/>
                <a:chExt cx="4096800" cy="136800"/>
              </a:xfrm>
            </p:grpSpPr>
            <p:cxnSp>
              <p:nvCxnSpPr>
                <p:cNvPr id="6628" name="Google Shape;6628;p130"/>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6629" name="Google Shape;6629;p130"/>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33" name="Shape 6633"/>
        <p:cNvGrpSpPr/>
        <p:nvPr/>
      </p:nvGrpSpPr>
      <p:grpSpPr>
        <a:xfrm>
          <a:off x="0" y="0"/>
          <a:ext cx="0" cy="0"/>
          <a:chOff x="0" y="0"/>
          <a:chExt cx="0" cy="0"/>
        </a:xfrm>
      </p:grpSpPr>
      <p:sp>
        <p:nvSpPr>
          <p:cNvPr id="6634" name="Google Shape;6634;p132"/>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635" name="Google Shape;6635;p132"/>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6636" name="Google Shape;6636;p132"/>
          <p:cNvGrpSpPr/>
          <p:nvPr/>
        </p:nvGrpSpPr>
        <p:grpSpPr>
          <a:xfrm>
            <a:off x="152400" y="157303"/>
            <a:ext cx="7589840" cy="4524094"/>
            <a:chOff x="152400" y="157303"/>
            <a:chExt cx="7589840" cy="4524094"/>
          </a:xfrm>
        </p:grpSpPr>
        <p:grpSp>
          <p:nvGrpSpPr>
            <p:cNvPr id="6637" name="Google Shape;6637;p132"/>
            <p:cNvGrpSpPr/>
            <p:nvPr/>
          </p:nvGrpSpPr>
          <p:grpSpPr>
            <a:xfrm>
              <a:off x="152400" y="157303"/>
              <a:ext cx="1540067" cy="983325"/>
              <a:chOff x="-363350" y="-51188"/>
              <a:chExt cx="1540067" cy="983325"/>
            </a:xfrm>
          </p:grpSpPr>
          <p:sp>
            <p:nvSpPr>
              <p:cNvPr id="6638" name="Google Shape;6638;p13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13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13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13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13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43" name="Google Shape;6643;p132"/>
              <p:cNvGrpSpPr/>
              <p:nvPr/>
            </p:nvGrpSpPr>
            <p:grpSpPr>
              <a:xfrm>
                <a:off x="-363350" y="-51188"/>
                <a:ext cx="1540067" cy="983325"/>
                <a:chOff x="-363350" y="-51188"/>
                <a:chExt cx="1540067" cy="983325"/>
              </a:xfrm>
            </p:grpSpPr>
            <p:sp>
              <p:nvSpPr>
                <p:cNvPr id="6644" name="Google Shape;6644;p132"/>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132"/>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13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13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13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13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13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13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13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13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13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13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13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13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13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13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13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13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13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13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13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13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13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13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13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13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13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13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13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13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13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13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76" name="Google Shape;6676;p13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7" name="Google Shape;6677;p132"/>
            <p:cNvGrpSpPr/>
            <p:nvPr/>
          </p:nvGrpSpPr>
          <p:grpSpPr>
            <a:xfrm>
              <a:off x="5538440" y="3930550"/>
              <a:ext cx="2203800" cy="750847"/>
              <a:chOff x="5538440" y="3930550"/>
              <a:chExt cx="2203800" cy="750847"/>
            </a:xfrm>
          </p:grpSpPr>
          <p:cxnSp>
            <p:nvCxnSpPr>
              <p:cNvPr id="6678" name="Google Shape;6678;p132"/>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6679" name="Google Shape;6679;p132"/>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6680" name="Google Shape;6680;p132"/>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6681" name="Google Shape;6681;p132"/>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6682" name="Google Shape;6682;p132"/>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6683" name="Google Shape;6683;p132"/>
            <p:cNvGrpSpPr/>
            <p:nvPr/>
          </p:nvGrpSpPr>
          <p:grpSpPr>
            <a:xfrm>
              <a:off x="2103065" y="233517"/>
              <a:ext cx="2239332" cy="610447"/>
              <a:chOff x="489414" y="450012"/>
              <a:chExt cx="2153203" cy="586912"/>
            </a:xfrm>
          </p:grpSpPr>
          <p:sp>
            <p:nvSpPr>
              <p:cNvPr id="6684" name="Google Shape;6684;p132"/>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85" name="Google Shape;6685;p132"/>
              <p:cNvGrpSpPr/>
              <p:nvPr/>
            </p:nvGrpSpPr>
            <p:grpSpPr>
              <a:xfrm>
                <a:off x="584420" y="519414"/>
                <a:ext cx="1963411" cy="246971"/>
                <a:chOff x="571861" y="517439"/>
                <a:chExt cx="1963411" cy="246971"/>
              </a:xfrm>
            </p:grpSpPr>
            <p:sp>
              <p:nvSpPr>
                <p:cNvPr id="6686" name="Google Shape;6686;p132"/>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132"/>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132"/>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132"/>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132"/>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132"/>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92" name="Shape 6692"/>
        <p:cNvGrpSpPr/>
        <p:nvPr/>
      </p:nvGrpSpPr>
      <p:grpSpPr>
        <a:xfrm>
          <a:off x="0" y="0"/>
          <a:ext cx="0" cy="0"/>
          <a:chOff x="0" y="0"/>
          <a:chExt cx="0" cy="0"/>
        </a:xfrm>
      </p:grpSpPr>
      <p:grpSp>
        <p:nvGrpSpPr>
          <p:cNvPr id="6693" name="Google Shape;6693;p133"/>
          <p:cNvGrpSpPr/>
          <p:nvPr/>
        </p:nvGrpSpPr>
        <p:grpSpPr>
          <a:xfrm>
            <a:off x="342625" y="322050"/>
            <a:ext cx="8494750" cy="4499400"/>
            <a:chOff x="342625" y="322050"/>
            <a:chExt cx="8494750" cy="4499400"/>
          </a:xfrm>
        </p:grpSpPr>
        <p:grpSp>
          <p:nvGrpSpPr>
            <p:cNvPr id="6694" name="Google Shape;6694;p133"/>
            <p:cNvGrpSpPr/>
            <p:nvPr/>
          </p:nvGrpSpPr>
          <p:grpSpPr>
            <a:xfrm>
              <a:off x="342625" y="322050"/>
              <a:ext cx="1774253" cy="4499400"/>
              <a:chOff x="4336300" y="1354950"/>
              <a:chExt cx="1774253" cy="4499400"/>
            </a:xfrm>
          </p:grpSpPr>
          <p:sp>
            <p:nvSpPr>
              <p:cNvPr id="6695" name="Google Shape;6695;p133"/>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96" name="Google Shape;6696;p133"/>
              <p:cNvGrpSpPr/>
              <p:nvPr/>
            </p:nvGrpSpPr>
            <p:grpSpPr>
              <a:xfrm>
                <a:off x="4336300" y="1354950"/>
                <a:ext cx="1774253" cy="270554"/>
                <a:chOff x="4632152" y="1147729"/>
                <a:chExt cx="1774253" cy="270554"/>
              </a:xfrm>
            </p:grpSpPr>
            <p:sp>
              <p:nvSpPr>
                <p:cNvPr id="6697" name="Google Shape;6697;p133"/>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98" name="Google Shape;6698;p133"/>
                <p:cNvGrpSpPr/>
                <p:nvPr/>
              </p:nvGrpSpPr>
              <p:grpSpPr>
                <a:xfrm>
                  <a:off x="6202848" y="1213287"/>
                  <a:ext cx="139356" cy="139356"/>
                  <a:chOff x="3300229" y="786025"/>
                  <a:chExt cx="116275" cy="116275"/>
                </a:xfrm>
              </p:grpSpPr>
              <p:sp>
                <p:nvSpPr>
                  <p:cNvPr id="6699" name="Google Shape;6699;p13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13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13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702" name="Google Shape;6702;p133"/>
            <p:cNvGrpSpPr/>
            <p:nvPr/>
          </p:nvGrpSpPr>
          <p:grpSpPr>
            <a:xfrm>
              <a:off x="7463172" y="322050"/>
              <a:ext cx="1331775" cy="874238"/>
              <a:chOff x="7712444" y="104700"/>
              <a:chExt cx="1331775" cy="874238"/>
            </a:xfrm>
          </p:grpSpPr>
          <p:grpSp>
            <p:nvGrpSpPr>
              <p:cNvPr id="6703" name="Google Shape;6703;p133"/>
              <p:cNvGrpSpPr/>
              <p:nvPr/>
            </p:nvGrpSpPr>
            <p:grpSpPr>
              <a:xfrm>
                <a:off x="7864844" y="104700"/>
                <a:ext cx="1179375" cy="726475"/>
                <a:chOff x="1510375" y="4002500"/>
                <a:chExt cx="1179375" cy="726475"/>
              </a:xfrm>
            </p:grpSpPr>
            <p:sp>
              <p:nvSpPr>
                <p:cNvPr id="6704" name="Google Shape;6704;p133"/>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133"/>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133"/>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133"/>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133"/>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133"/>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133"/>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133"/>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133"/>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133"/>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133"/>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5" name="Google Shape;6715;p133"/>
              <p:cNvGrpSpPr/>
              <p:nvPr/>
            </p:nvGrpSpPr>
            <p:grpSpPr>
              <a:xfrm>
                <a:off x="7788644" y="180900"/>
                <a:ext cx="1179375" cy="726475"/>
                <a:chOff x="1510375" y="4002500"/>
                <a:chExt cx="1179375" cy="726475"/>
              </a:xfrm>
            </p:grpSpPr>
            <p:sp>
              <p:nvSpPr>
                <p:cNvPr id="6716" name="Google Shape;6716;p133"/>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133"/>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8" name="Google Shape;6718;p133"/>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133"/>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133"/>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133"/>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133"/>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133"/>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133"/>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133"/>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133"/>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7" name="Google Shape;6727;p133"/>
              <p:cNvGrpSpPr/>
              <p:nvPr/>
            </p:nvGrpSpPr>
            <p:grpSpPr>
              <a:xfrm>
                <a:off x="7712444" y="252463"/>
                <a:ext cx="1179375" cy="726475"/>
                <a:chOff x="1510375" y="4002500"/>
                <a:chExt cx="1179375" cy="726475"/>
              </a:xfrm>
            </p:grpSpPr>
            <p:sp>
              <p:nvSpPr>
                <p:cNvPr id="6728" name="Google Shape;6728;p133"/>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133"/>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133"/>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133"/>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133"/>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133"/>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133"/>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133"/>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6" name="Google Shape;6736;p133"/>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133"/>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133"/>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739" name="Google Shape;6739;p133"/>
            <p:cNvGrpSpPr/>
            <p:nvPr/>
          </p:nvGrpSpPr>
          <p:grpSpPr>
            <a:xfrm>
              <a:off x="2349839" y="3921264"/>
              <a:ext cx="1540067" cy="687298"/>
              <a:chOff x="-363350" y="-51188"/>
              <a:chExt cx="1540067" cy="687298"/>
            </a:xfrm>
          </p:grpSpPr>
          <p:sp>
            <p:nvSpPr>
              <p:cNvPr id="6740" name="Google Shape;6740;p133"/>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133"/>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133"/>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133"/>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133"/>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5" name="Google Shape;6745;p133"/>
              <p:cNvGrpSpPr/>
              <p:nvPr/>
            </p:nvGrpSpPr>
            <p:grpSpPr>
              <a:xfrm>
                <a:off x="-363350" y="-51188"/>
                <a:ext cx="1540067" cy="687298"/>
                <a:chOff x="-363350" y="-51188"/>
                <a:chExt cx="1540067" cy="687298"/>
              </a:xfrm>
            </p:grpSpPr>
            <p:sp>
              <p:nvSpPr>
                <p:cNvPr id="6746" name="Google Shape;6746;p133"/>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133"/>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133"/>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133"/>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0" name="Google Shape;6750;p133"/>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133"/>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133"/>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3" name="Google Shape;6753;p133"/>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133"/>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133"/>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133"/>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133"/>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133"/>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9" name="Google Shape;6759;p133"/>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0" name="Google Shape;6760;p133"/>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133"/>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133"/>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3" name="Google Shape;6763;p133"/>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133"/>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133"/>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133"/>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133"/>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133"/>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133"/>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133"/>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1" name="Google Shape;6771;p133"/>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2" name="Google Shape;6772;p133"/>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3" name="Google Shape;6773;p133"/>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133"/>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133"/>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76" name="Google Shape;6776;p133"/>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7" name="Google Shape;6777;p133"/>
            <p:cNvGrpSpPr/>
            <p:nvPr/>
          </p:nvGrpSpPr>
          <p:grpSpPr>
            <a:xfrm>
              <a:off x="8276093" y="2242975"/>
              <a:ext cx="291050" cy="657525"/>
              <a:chOff x="7875018" y="1882075"/>
              <a:chExt cx="291050" cy="657525"/>
            </a:xfrm>
          </p:grpSpPr>
          <p:sp>
            <p:nvSpPr>
              <p:cNvPr id="6778" name="Google Shape;6778;p133"/>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133"/>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0" name="Google Shape;6780;p133"/>
            <p:cNvGrpSpPr/>
            <p:nvPr/>
          </p:nvGrpSpPr>
          <p:grpSpPr>
            <a:xfrm>
              <a:off x="2365632" y="691023"/>
              <a:ext cx="4848787" cy="505416"/>
              <a:chOff x="2258298" y="3894721"/>
              <a:chExt cx="3784567" cy="505416"/>
            </a:xfrm>
          </p:grpSpPr>
          <p:cxnSp>
            <p:nvCxnSpPr>
              <p:cNvPr id="6781" name="Google Shape;6781;p133"/>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6782" name="Google Shape;6782;p133"/>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6783" name="Google Shape;6783;p133"/>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6784" name="Google Shape;6784;p133"/>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6785" name="Google Shape;6785;p133"/>
            <p:cNvGrpSpPr/>
            <p:nvPr/>
          </p:nvGrpSpPr>
          <p:grpSpPr>
            <a:xfrm>
              <a:off x="4122875" y="4098725"/>
              <a:ext cx="4714500" cy="629464"/>
              <a:chOff x="4122875" y="4098725"/>
              <a:chExt cx="4714500" cy="629464"/>
            </a:xfrm>
          </p:grpSpPr>
          <p:grpSp>
            <p:nvGrpSpPr>
              <p:cNvPr id="6786" name="Google Shape;6786;p133"/>
              <p:cNvGrpSpPr/>
              <p:nvPr/>
            </p:nvGrpSpPr>
            <p:grpSpPr>
              <a:xfrm>
                <a:off x="4122875" y="4098725"/>
                <a:ext cx="4714500" cy="332400"/>
                <a:chOff x="4122875" y="4098725"/>
                <a:chExt cx="4714500" cy="332400"/>
              </a:xfrm>
            </p:grpSpPr>
            <p:sp>
              <p:nvSpPr>
                <p:cNvPr id="6787" name="Google Shape;6787;p133"/>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133"/>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89" name="Google Shape;6789;p133"/>
                <p:cNvGrpSpPr/>
                <p:nvPr/>
              </p:nvGrpSpPr>
              <p:grpSpPr>
                <a:xfrm>
                  <a:off x="4515789" y="4196525"/>
                  <a:ext cx="4096800" cy="136800"/>
                  <a:chOff x="4535725" y="4196525"/>
                  <a:chExt cx="4096800" cy="136800"/>
                </a:xfrm>
              </p:grpSpPr>
              <p:cxnSp>
                <p:nvCxnSpPr>
                  <p:cNvPr id="6790" name="Google Shape;6790;p133"/>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6791" name="Google Shape;6791;p133"/>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92" name="Google Shape;6792;p133"/>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793" name="Google Shape;6793;p133"/>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6794" name="Google Shape;6794;p133"/>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6795" name="Google Shape;6795;p133"/>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96" name="Shape 6796"/>
        <p:cNvGrpSpPr/>
        <p:nvPr/>
      </p:nvGrpSpPr>
      <p:grpSpPr>
        <a:xfrm>
          <a:off x="0" y="0"/>
          <a:ext cx="0" cy="0"/>
          <a:chOff x="0" y="0"/>
          <a:chExt cx="0" cy="0"/>
        </a:xfrm>
      </p:grpSpPr>
      <p:grpSp>
        <p:nvGrpSpPr>
          <p:cNvPr id="6797" name="Google Shape;6797;p134"/>
          <p:cNvGrpSpPr/>
          <p:nvPr/>
        </p:nvGrpSpPr>
        <p:grpSpPr>
          <a:xfrm>
            <a:off x="76247" y="76209"/>
            <a:ext cx="8991507" cy="4991083"/>
            <a:chOff x="-25" y="152400"/>
            <a:chExt cx="8991507" cy="4991083"/>
          </a:xfrm>
        </p:grpSpPr>
        <p:sp>
          <p:nvSpPr>
            <p:cNvPr id="6798" name="Google Shape;6798;p134"/>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134"/>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00" name="Google Shape;6800;p134"/>
            <p:cNvGrpSpPr/>
            <p:nvPr/>
          </p:nvGrpSpPr>
          <p:grpSpPr>
            <a:xfrm>
              <a:off x="8788026" y="217953"/>
              <a:ext cx="139356" cy="139356"/>
              <a:chOff x="3300229" y="786025"/>
              <a:chExt cx="116275" cy="116275"/>
            </a:xfrm>
          </p:grpSpPr>
          <p:sp>
            <p:nvSpPr>
              <p:cNvPr id="6801" name="Google Shape;6801;p13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13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3" name="Google Shape;6803;p13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04" name="Google Shape;6804;p134"/>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6"/>
              </a:buClr>
              <a:buSzPts val="1200"/>
              <a:buAutoNum type="arabicPeriod"/>
              <a:defRPr sz="1200"/>
            </a:lvl1pPr>
            <a:lvl2pPr indent="-304800" lvl="1" marL="914400" rtl="0">
              <a:lnSpc>
                <a:spcPct val="100000"/>
              </a:lnSpc>
              <a:spcBef>
                <a:spcPts val="0"/>
              </a:spcBef>
              <a:spcAft>
                <a:spcPts val="0"/>
              </a:spcAft>
              <a:buClr>
                <a:srgbClr val="434343"/>
              </a:buClr>
              <a:buSzPts val="1200"/>
              <a:buFont typeface="Roboto Condensed Light"/>
              <a:buAutoNum type="alphaLcPeriod"/>
              <a:defRPr sz="1200"/>
            </a:lvl2pPr>
            <a:lvl3pPr indent="-304800" lvl="2" marL="1371600" rtl="0">
              <a:lnSpc>
                <a:spcPct val="100000"/>
              </a:lnSpc>
              <a:spcBef>
                <a:spcPts val="0"/>
              </a:spcBef>
              <a:spcAft>
                <a:spcPts val="0"/>
              </a:spcAft>
              <a:buClr>
                <a:srgbClr val="434343"/>
              </a:buClr>
              <a:buSzPts val="1200"/>
              <a:buFont typeface="Roboto Condensed Light"/>
              <a:buAutoNum type="romanLcPeriod"/>
              <a:defRPr sz="1200"/>
            </a:lvl3pPr>
            <a:lvl4pPr indent="-304800" lvl="3" marL="1828800" rtl="0">
              <a:lnSpc>
                <a:spcPct val="100000"/>
              </a:lnSpc>
              <a:spcBef>
                <a:spcPts val="0"/>
              </a:spcBef>
              <a:spcAft>
                <a:spcPts val="0"/>
              </a:spcAft>
              <a:buClr>
                <a:srgbClr val="434343"/>
              </a:buClr>
              <a:buSzPts val="1200"/>
              <a:buFont typeface="Roboto Condensed Light"/>
              <a:buAutoNum type="arabicPeriod"/>
              <a:defRPr sz="1200"/>
            </a:lvl4pPr>
            <a:lvl5pPr indent="-304800" lvl="4" marL="2286000" rtl="0">
              <a:lnSpc>
                <a:spcPct val="100000"/>
              </a:lnSpc>
              <a:spcBef>
                <a:spcPts val="0"/>
              </a:spcBef>
              <a:spcAft>
                <a:spcPts val="0"/>
              </a:spcAft>
              <a:buClr>
                <a:srgbClr val="434343"/>
              </a:buClr>
              <a:buSzPts val="1200"/>
              <a:buFont typeface="Roboto Condensed Light"/>
              <a:buAutoNum type="alphaLcPeriod"/>
              <a:defRPr sz="1200"/>
            </a:lvl5pPr>
            <a:lvl6pPr indent="-304800" lvl="5" marL="2743200" rtl="0">
              <a:lnSpc>
                <a:spcPct val="100000"/>
              </a:lnSpc>
              <a:spcBef>
                <a:spcPts val="0"/>
              </a:spcBef>
              <a:spcAft>
                <a:spcPts val="0"/>
              </a:spcAft>
              <a:buClr>
                <a:srgbClr val="434343"/>
              </a:buClr>
              <a:buSzPts val="1200"/>
              <a:buFont typeface="Roboto Condensed Light"/>
              <a:buAutoNum type="romanLcPeriod"/>
              <a:defRPr sz="1200"/>
            </a:lvl6pPr>
            <a:lvl7pPr indent="-304800" lvl="6" marL="3200400" rtl="0">
              <a:lnSpc>
                <a:spcPct val="100000"/>
              </a:lnSpc>
              <a:spcBef>
                <a:spcPts val="0"/>
              </a:spcBef>
              <a:spcAft>
                <a:spcPts val="0"/>
              </a:spcAft>
              <a:buClr>
                <a:srgbClr val="434343"/>
              </a:buClr>
              <a:buSzPts val="1200"/>
              <a:buFont typeface="Roboto Condensed Light"/>
              <a:buAutoNum type="arabicPeriod"/>
              <a:defRPr sz="1200"/>
            </a:lvl7pPr>
            <a:lvl8pPr indent="-304800" lvl="7" marL="3657600" rtl="0">
              <a:lnSpc>
                <a:spcPct val="100000"/>
              </a:lnSpc>
              <a:spcBef>
                <a:spcPts val="0"/>
              </a:spcBef>
              <a:spcAft>
                <a:spcPts val="0"/>
              </a:spcAft>
              <a:buClr>
                <a:srgbClr val="434343"/>
              </a:buClr>
              <a:buSzPts val="1200"/>
              <a:buFont typeface="Roboto Condensed Light"/>
              <a:buAutoNum type="alphaLcPeriod"/>
              <a:defRPr sz="1200"/>
            </a:lvl8pPr>
            <a:lvl9pPr indent="-304800" lvl="8" marL="4114800"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6805" name="Google Shape;6805;p134"/>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6806" name="Google Shape;6806;p134"/>
          <p:cNvGrpSpPr/>
          <p:nvPr/>
        </p:nvGrpSpPr>
        <p:grpSpPr>
          <a:xfrm>
            <a:off x="7611021" y="496717"/>
            <a:ext cx="1316416" cy="786329"/>
            <a:chOff x="7611021" y="496717"/>
            <a:chExt cx="1316416" cy="786329"/>
          </a:xfrm>
        </p:grpSpPr>
        <p:grpSp>
          <p:nvGrpSpPr>
            <p:cNvPr id="6807" name="Google Shape;6807;p134"/>
            <p:cNvGrpSpPr/>
            <p:nvPr/>
          </p:nvGrpSpPr>
          <p:grpSpPr>
            <a:xfrm>
              <a:off x="7611021" y="496717"/>
              <a:ext cx="1316416" cy="587453"/>
              <a:chOff x="7611021" y="496717"/>
              <a:chExt cx="1316416" cy="587453"/>
            </a:xfrm>
          </p:grpSpPr>
          <p:sp>
            <p:nvSpPr>
              <p:cNvPr id="6808" name="Google Shape;6808;p134"/>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9" name="Google Shape;6809;p134"/>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134"/>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134"/>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134"/>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134"/>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134"/>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134"/>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134"/>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134"/>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134"/>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134"/>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134"/>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134"/>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134"/>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134"/>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134"/>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134"/>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134"/>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134"/>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134"/>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134"/>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0" name="Google Shape;6830;p134"/>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134"/>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134"/>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134"/>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4" name="Google Shape;6834;p134"/>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p134"/>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6" name="Google Shape;6836;p134"/>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134"/>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8" name="Google Shape;6838;p134"/>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9" name="Google Shape;6839;p134"/>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134"/>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134"/>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2" name="Google Shape;6842;p134"/>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134"/>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4" name="Google Shape;6844;p134"/>
            <p:cNvGrpSpPr/>
            <p:nvPr/>
          </p:nvGrpSpPr>
          <p:grpSpPr>
            <a:xfrm>
              <a:off x="8002933" y="728346"/>
              <a:ext cx="554700" cy="554700"/>
              <a:chOff x="8002933" y="728346"/>
              <a:chExt cx="554700" cy="554700"/>
            </a:xfrm>
          </p:grpSpPr>
          <p:grpSp>
            <p:nvGrpSpPr>
              <p:cNvPr id="6845" name="Google Shape;6845;p134"/>
              <p:cNvGrpSpPr/>
              <p:nvPr/>
            </p:nvGrpSpPr>
            <p:grpSpPr>
              <a:xfrm>
                <a:off x="8002933" y="728346"/>
                <a:ext cx="554700" cy="554700"/>
                <a:chOff x="-388475" y="881425"/>
                <a:chExt cx="554700" cy="554700"/>
              </a:xfrm>
            </p:grpSpPr>
            <p:sp>
              <p:nvSpPr>
                <p:cNvPr id="6846" name="Google Shape;6846;p134"/>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134"/>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8" name="Google Shape;6848;p134"/>
              <p:cNvGrpSpPr/>
              <p:nvPr/>
            </p:nvGrpSpPr>
            <p:grpSpPr>
              <a:xfrm>
                <a:off x="8102431" y="884995"/>
                <a:ext cx="280923" cy="315449"/>
                <a:chOff x="6276025" y="3812400"/>
                <a:chExt cx="416800" cy="468025"/>
              </a:xfrm>
            </p:grpSpPr>
            <p:sp>
              <p:nvSpPr>
                <p:cNvPr id="6849" name="Google Shape;6849;p134"/>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6850" name="Google Shape;6850;p134"/>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6851" name="Google Shape;6851;p134"/>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6852" name="Google Shape;6852;p134"/>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53" name="Shape 6853"/>
        <p:cNvGrpSpPr/>
        <p:nvPr/>
      </p:nvGrpSpPr>
      <p:grpSpPr>
        <a:xfrm>
          <a:off x="0" y="0"/>
          <a:ext cx="0" cy="0"/>
          <a:chOff x="0" y="0"/>
          <a:chExt cx="0" cy="0"/>
        </a:xfrm>
      </p:grpSpPr>
      <p:sp>
        <p:nvSpPr>
          <p:cNvPr id="6854" name="Google Shape;6854;p135"/>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855" name="Google Shape;6855;p135"/>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6856" name="Google Shape;6856;p135"/>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857" name="Google Shape;6857;p135"/>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6858" name="Google Shape;6858;p135"/>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6859" name="Google Shape;6859;p135"/>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6860" name="Google Shape;6860;p135"/>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6861" name="Google Shape;6861;p135"/>
          <p:cNvGrpSpPr/>
          <p:nvPr/>
        </p:nvGrpSpPr>
        <p:grpSpPr>
          <a:xfrm>
            <a:off x="76247" y="76209"/>
            <a:ext cx="8991507" cy="4991083"/>
            <a:chOff x="-25" y="152400"/>
            <a:chExt cx="8991507" cy="4991083"/>
          </a:xfrm>
        </p:grpSpPr>
        <p:sp>
          <p:nvSpPr>
            <p:cNvPr id="6862" name="Google Shape;6862;p13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13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64" name="Google Shape;6864;p135"/>
            <p:cNvGrpSpPr/>
            <p:nvPr/>
          </p:nvGrpSpPr>
          <p:grpSpPr>
            <a:xfrm>
              <a:off x="8788026" y="217953"/>
              <a:ext cx="139356" cy="139356"/>
              <a:chOff x="3300229" y="786025"/>
              <a:chExt cx="116275" cy="116275"/>
            </a:xfrm>
          </p:grpSpPr>
          <p:sp>
            <p:nvSpPr>
              <p:cNvPr id="6865" name="Google Shape;6865;p13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13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13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868" name="Google Shape;6868;p135"/>
          <p:cNvGrpSpPr/>
          <p:nvPr/>
        </p:nvGrpSpPr>
        <p:grpSpPr>
          <a:xfrm>
            <a:off x="6501188" y="508770"/>
            <a:ext cx="2427345" cy="531616"/>
            <a:chOff x="6856163" y="688475"/>
            <a:chExt cx="2083200" cy="525988"/>
          </a:xfrm>
        </p:grpSpPr>
        <p:cxnSp>
          <p:nvCxnSpPr>
            <p:cNvPr id="6869" name="Google Shape;6869;p13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870" name="Google Shape;6870;p13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871" name="Google Shape;6871;p13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872" name="Google Shape;6872;p13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626" name="Shape 626"/>
        <p:cNvGrpSpPr/>
        <p:nvPr/>
      </p:nvGrpSpPr>
      <p:grpSpPr>
        <a:xfrm>
          <a:off x="0" y="0"/>
          <a:ext cx="0" cy="0"/>
          <a:chOff x="0" y="0"/>
          <a:chExt cx="0" cy="0"/>
        </a:xfrm>
      </p:grpSpPr>
      <p:grpSp>
        <p:nvGrpSpPr>
          <p:cNvPr id="627" name="Google Shape;627;p14"/>
          <p:cNvGrpSpPr/>
          <p:nvPr/>
        </p:nvGrpSpPr>
        <p:grpSpPr>
          <a:xfrm>
            <a:off x="342332" y="312415"/>
            <a:ext cx="8459337" cy="4518670"/>
            <a:chOff x="368994" y="312415"/>
            <a:chExt cx="8459337" cy="4518670"/>
          </a:xfrm>
        </p:grpSpPr>
        <p:grpSp>
          <p:nvGrpSpPr>
            <p:cNvPr id="628" name="Google Shape;628;p14"/>
            <p:cNvGrpSpPr/>
            <p:nvPr/>
          </p:nvGrpSpPr>
          <p:grpSpPr>
            <a:xfrm>
              <a:off x="368994" y="312415"/>
              <a:ext cx="2323437" cy="4518670"/>
              <a:chOff x="76275" y="76285"/>
              <a:chExt cx="2566200" cy="4990800"/>
            </a:xfrm>
          </p:grpSpPr>
          <p:grpSp>
            <p:nvGrpSpPr>
              <p:cNvPr id="629" name="Google Shape;629;p14"/>
              <p:cNvGrpSpPr/>
              <p:nvPr/>
            </p:nvGrpSpPr>
            <p:grpSpPr>
              <a:xfrm>
                <a:off x="76275" y="76285"/>
                <a:ext cx="2566200" cy="4990800"/>
                <a:chOff x="76275" y="76285"/>
                <a:chExt cx="2566200" cy="4990800"/>
              </a:xfrm>
            </p:grpSpPr>
            <p:sp>
              <p:nvSpPr>
                <p:cNvPr id="630" name="Google Shape;630;p14"/>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4"/>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14"/>
                <p:cNvGrpSpPr/>
                <p:nvPr/>
              </p:nvGrpSpPr>
              <p:grpSpPr>
                <a:xfrm>
                  <a:off x="1227290" y="212976"/>
                  <a:ext cx="264178" cy="127500"/>
                  <a:chOff x="1293795" y="212976"/>
                  <a:chExt cx="264178" cy="127500"/>
                </a:xfrm>
              </p:grpSpPr>
              <p:sp>
                <p:nvSpPr>
                  <p:cNvPr id="633" name="Google Shape;633;p14"/>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4"/>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35" name="Google Shape;635;p14"/>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 name="Google Shape;636;p14"/>
            <p:cNvGrpSpPr/>
            <p:nvPr/>
          </p:nvGrpSpPr>
          <p:grpSpPr>
            <a:xfrm rot="5400000">
              <a:off x="6624780" y="2103630"/>
              <a:ext cx="3617685" cy="507683"/>
              <a:chOff x="6856163" y="688475"/>
              <a:chExt cx="2083200" cy="525988"/>
            </a:xfrm>
          </p:grpSpPr>
          <p:cxnSp>
            <p:nvCxnSpPr>
              <p:cNvPr id="637" name="Google Shape;637;p14"/>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38" name="Google Shape;638;p14"/>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39" name="Google Shape;639;p14"/>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40" name="Google Shape;640;p14"/>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641" name="Google Shape;641;p14"/>
            <p:cNvGrpSpPr/>
            <p:nvPr/>
          </p:nvGrpSpPr>
          <p:grpSpPr>
            <a:xfrm>
              <a:off x="7093921" y="4417350"/>
              <a:ext cx="1734410" cy="382450"/>
              <a:chOff x="7093921" y="4417350"/>
              <a:chExt cx="1734410" cy="382450"/>
            </a:xfrm>
          </p:grpSpPr>
          <p:sp>
            <p:nvSpPr>
              <p:cNvPr id="642" name="Google Shape;642;p14"/>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4"/>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4" name="Google Shape;644;p14"/>
              <p:cNvGrpSpPr/>
              <p:nvPr/>
            </p:nvGrpSpPr>
            <p:grpSpPr>
              <a:xfrm flipH="1">
                <a:off x="7234397" y="4500798"/>
                <a:ext cx="560767" cy="139276"/>
                <a:chOff x="4771000" y="1122848"/>
                <a:chExt cx="560767" cy="139276"/>
              </a:xfrm>
            </p:grpSpPr>
            <p:grpSp>
              <p:nvGrpSpPr>
                <p:cNvPr id="645" name="Google Shape;645;p14"/>
                <p:cNvGrpSpPr/>
                <p:nvPr/>
              </p:nvGrpSpPr>
              <p:grpSpPr>
                <a:xfrm>
                  <a:off x="5192567" y="1122848"/>
                  <a:ext cx="139200" cy="139200"/>
                  <a:chOff x="5192567" y="1122848"/>
                  <a:chExt cx="139200" cy="139200"/>
                </a:xfrm>
              </p:grpSpPr>
              <p:sp>
                <p:nvSpPr>
                  <p:cNvPr id="646" name="Google Shape;646;p14"/>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 name="Google Shape;649;p14"/>
                <p:cNvGrpSpPr/>
                <p:nvPr/>
              </p:nvGrpSpPr>
              <p:grpSpPr>
                <a:xfrm>
                  <a:off x="4771000" y="1122849"/>
                  <a:ext cx="139200" cy="139200"/>
                  <a:chOff x="5192500" y="1122925"/>
                  <a:chExt cx="139200" cy="139200"/>
                </a:xfrm>
              </p:grpSpPr>
              <p:sp>
                <p:nvSpPr>
                  <p:cNvPr id="650" name="Google Shape;650;p14"/>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14"/>
                <p:cNvGrpSpPr/>
                <p:nvPr/>
              </p:nvGrpSpPr>
              <p:grpSpPr>
                <a:xfrm>
                  <a:off x="4981783" y="1122924"/>
                  <a:ext cx="139200" cy="139200"/>
                  <a:chOff x="4981783" y="1122924"/>
                  <a:chExt cx="139200" cy="139200"/>
                </a:xfrm>
              </p:grpSpPr>
              <p:sp>
                <p:nvSpPr>
                  <p:cNvPr id="653" name="Google Shape;653;p14"/>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655" name="Google Shape;655;p14"/>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656" name="Google Shape;656;p14"/>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73" name="Shape 6873"/>
        <p:cNvGrpSpPr/>
        <p:nvPr/>
      </p:nvGrpSpPr>
      <p:grpSpPr>
        <a:xfrm>
          <a:off x="0" y="0"/>
          <a:ext cx="0" cy="0"/>
          <a:chOff x="0" y="0"/>
          <a:chExt cx="0" cy="0"/>
        </a:xfrm>
      </p:grpSpPr>
      <p:grpSp>
        <p:nvGrpSpPr>
          <p:cNvPr id="6874" name="Google Shape;6874;p136"/>
          <p:cNvGrpSpPr/>
          <p:nvPr/>
        </p:nvGrpSpPr>
        <p:grpSpPr>
          <a:xfrm>
            <a:off x="76247" y="76209"/>
            <a:ext cx="8991507" cy="4991083"/>
            <a:chOff x="-25" y="152400"/>
            <a:chExt cx="8991507" cy="4991083"/>
          </a:xfrm>
        </p:grpSpPr>
        <p:sp>
          <p:nvSpPr>
            <p:cNvPr id="6875" name="Google Shape;6875;p136"/>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136"/>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77" name="Google Shape;6877;p136"/>
            <p:cNvGrpSpPr/>
            <p:nvPr/>
          </p:nvGrpSpPr>
          <p:grpSpPr>
            <a:xfrm>
              <a:off x="8788026" y="217953"/>
              <a:ext cx="139356" cy="139356"/>
              <a:chOff x="3300229" y="786025"/>
              <a:chExt cx="116275" cy="116275"/>
            </a:xfrm>
          </p:grpSpPr>
          <p:sp>
            <p:nvSpPr>
              <p:cNvPr id="6878" name="Google Shape;6878;p136"/>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136"/>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136"/>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81" name="Google Shape;6881;p136"/>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6882" name="Google Shape;6882;p136"/>
          <p:cNvGrpSpPr/>
          <p:nvPr/>
        </p:nvGrpSpPr>
        <p:grpSpPr>
          <a:xfrm>
            <a:off x="7611021" y="496717"/>
            <a:ext cx="1316416" cy="587453"/>
            <a:chOff x="7611021" y="496717"/>
            <a:chExt cx="1316416" cy="587453"/>
          </a:xfrm>
        </p:grpSpPr>
        <p:sp>
          <p:nvSpPr>
            <p:cNvPr id="6883" name="Google Shape;6883;p136"/>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136"/>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136"/>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136"/>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136"/>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136"/>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136"/>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p136"/>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1" name="Google Shape;6891;p136"/>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2" name="Google Shape;6892;p136"/>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136"/>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136"/>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136"/>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6" name="Google Shape;6896;p136"/>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136"/>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136"/>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136"/>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136"/>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136"/>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136"/>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136"/>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136"/>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136"/>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136"/>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136"/>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8" name="Google Shape;6908;p136"/>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136"/>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136"/>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1" name="Google Shape;6911;p136"/>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2" name="Google Shape;6912;p136"/>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136"/>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136"/>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136"/>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136"/>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136"/>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136"/>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919" name="Shape 6919"/>
        <p:cNvGrpSpPr/>
        <p:nvPr/>
      </p:nvGrpSpPr>
      <p:grpSpPr>
        <a:xfrm>
          <a:off x="0" y="0"/>
          <a:ext cx="0" cy="0"/>
          <a:chOff x="0" y="0"/>
          <a:chExt cx="0" cy="0"/>
        </a:xfrm>
      </p:grpSpPr>
      <p:sp>
        <p:nvSpPr>
          <p:cNvPr id="6920" name="Google Shape;6920;p137"/>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921" name="Google Shape;6921;p137"/>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6922" name="Google Shape;6922;p137"/>
          <p:cNvGrpSpPr/>
          <p:nvPr/>
        </p:nvGrpSpPr>
        <p:grpSpPr>
          <a:xfrm>
            <a:off x="76247" y="76209"/>
            <a:ext cx="8991507" cy="4991083"/>
            <a:chOff x="-25" y="152400"/>
            <a:chExt cx="8991507" cy="4991083"/>
          </a:xfrm>
        </p:grpSpPr>
        <p:sp>
          <p:nvSpPr>
            <p:cNvPr id="6923" name="Google Shape;6923;p13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4" name="Google Shape;6924;p13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5" name="Google Shape;6925;p137"/>
            <p:cNvGrpSpPr/>
            <p:nvPr/>
          </p:nvGrpSpPr>
          <p:grpSpPr>
            <a:xfrm>
              <a:off x="8788026" y="217953"/>
              <a:ext cx="139356" cy="139356"/>
              <a:chOff x="3300229" y="786025"/>
              <a:chExt cx="116275" cy="116275"/>
            </a:xfrm>
          </p:grpSpPr>
          <p:sp>
            <p:nvSpPr>
              <p:cNvPr id="6926" name="Google Shape;6926;p13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13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p13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29" name="Google Shape;6929;p137"/>
          <p:cNvGrpSpPr/>
          <p:nvPr/>
        </p:nvGrpSpPr>
        <p:grpSpPr>
          <a:xfrm>
            <a:off x="275625" y="539505"/>
            <a:ext cx="8592750" cy="4325464"/>
            <a:chOff x="275625" y="539505"/>
            <a:chExt cx="8592750" cy="4325464"/>
          </a:xfrm>
        </p:grpSpPr>
        <p:grpSp>
          <p:nvGrpSpPr>
            <p:cNvPr id="6930" name="Google Shape;6930;p137"/>
            <p:cNvGrpSpPr/>
            <p:nvPr/>
          </p:nvGrpSpPr>
          <p:grpSpPr>
            <a:xfrm rot="5400000">
              <a:off x="-150760" y="965889"/>
              <a:ext cx="1540067" cy="687298"/>
              <a:chOff x="-363350" y="-51188"/>
              <a:chExt cx="1540067" cy="687298"/>
            </a:xfrm>
          </p:grpSpPr>
          <p:sp>
            <p:nvSpPr>
              <p:cNvPr id="6931" name="Google Shape;6931;p137"/>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2" name="Google Shape;6932;p137"/>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3" name="Google Shape;6933;p137"/>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137"/>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137"/>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36" name="Google Shape;6936;p137"/>
              <p:cNvGrpSpPr/>
              <p:nvPr/>
            </p:nvGrpSpPr>
            <p:grpSpPr>
              <a:xfrm>
                <a:off x="-363350" y="-51188"/>
                <a:ext cx="1540067" cy="687298"/>
                <a:chOff x="-363350" y="-51188"/>
                <a:chExt cx="1540067" cy="687298"/>
              </a:xfrm>
            </p:grpSpPr>
            <p:sp>
              <p:nvSpPr>
                <p:cNvPr id="6937" name="Google Shape;6937;p137"/>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137"/>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137"/>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137"/>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137"/>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137"/>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137"/>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4" name="Google Shape;6944;p137"/>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5" name="Google Shape;6945;p137"/>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6" name="Google Shape;6946;p137"/>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137"/>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137"/>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137"/>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0" name="Google Shape;6950;p137"/>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137"/>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137"/>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137"/>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137"/>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137"/>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137"/>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137"/>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137"/>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137"/>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137"/>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137"/>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137"/>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137"/>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4" name="Google Shape;6964;p137"/>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137"/>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6" name="Google Shape;6966;p137"/>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67" name="Google Shape;6967;p137"/>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8" name="Google Shape;6968;p137"/>
            <p:cNvGrpSpPr/>
            <p:nvPr/>
          </p:nvGrpSpPr>
          <p:grpSpPr>
            <a:xfrm>
              <a:off x="8186425" y="1495526"/>
              <a:ext cx="681950" cy="3369443"/>
              <a:chOff x="8186425" y="1495600"/>
              <a:chExt cx="681950" cy="3359700"/>
            </a:xfrm>
          </p:grpSpPr>
          <p:cxnSp>
            <p:nvCxnSpPr>
              <p:cNvPr id="6969" name="Google Shape;6969;p137"/>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6970" name="Google Shape;6970;p137"/>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6971" name="Google Shape;6971;p137"/>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6972" name="Google Shape;6972;p137"/>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6973" name="Google Shape;6973;p137"/>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74" name="Shape 6974"/>
        <p:cNvGrpSpPr/>
        <p:nvPr/>
      </p:nvGrpSpPr>
      <p:grpSpPr>
        <a:xfrm>
          <a:off x="0" y="0"/>
          <a:ext cx="0" cy="0"/>
          <a:chOff x="0" y="0"/>
          <a:chExt cx="0" cy="0"/>
        </a:xfrm>
      </p:grpSpPr>
      <p:sp>
        <p:nvSpPr>
          <p:cNvPr id="6975" name="Google Shape;6975;p138"/>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6976" name="Google Shape;6976;p138"/>
          <p:cNvGrpSpPr/>
          <p:nvPr/>
        </p:nvGrpSpPr>
        <p:grpSpPr>
          <a:xfrm>
            <a:off x="76247" y="76200"/>
            <a:ext cx="8991506" cy="4991091"/>
            <a:chOff x="76247" y="76200"/>
            <a:chExt cx="8991506" cy="4991091"/>
          </a:xfrm>
        </p:grpSpPr>
        <p:sp>
          <p:nvSpPr>
            <p:cNvPr id="6977" name="Google Shape;6977;p13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78" name="Google Shape;6978;p138"/>
            <p:cNvGrpSpPr/>
            <p:nvPr/>
          </p:nvGrpSpPr>
          <p:grpSpPr>
            <a:xfrm>
              <a:off x="76247" y="76200"/>
              <a:ext cx="8991482" cy="270554"/>
              <a:chOff x="495040" y="1057247"/>
              <a:chExt cx="8991482" cy="270554"/>
            </a:xfrm>
          </p:grpSpPr>
          <p:sp>
            <p:nvSpPr>
              <p:cNvPr id="6979" name="Google Shape;6979;p13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80" name="Google Shape;6980;p138"/>
              <p:cNvGrpSpPr/>
              <p:nvPr/>
            </p:nvGrpSpPr>
            <p:grpSpPr>
              <a:xfrm flipH="1">
                <a:off x="559172" y="1122848"/>
                <a:ext cx="560767" cy="139276"/>
                <a:chOff x="4771000" y="1122848"/>
                <a:chExt cx="560767" cy="139276"/>
              </a:xfrm>
            </p:grpSpPr>
            <p:grpSp>
              <p:nvGrpSpPr>
                <p:cNvPr id="6981" name="Google Shape;6981;p138"/>
                <p:cNvGrpSpPr/>
                <p:nvPr/>
              </p:nvGrpSpPr>
              <p:grpSpPr>
                <a:xfrm>
                  <a:off x="5192567" y="1122848"/>
                  <a:ext cx="139200" cy="139200"/>
                  <a:chOff x="5192567" y="1122848"/>
                  <a:chExt cx="139200" cy="139200"/>
                </a:xfrm>
              </p:grpSpPr>
              <p:sp>
                <p:nvSpPr>
                  <p:cNvPr id="6982" name="Google Shape;6982;p138"/>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3" name="Google Shape;6983;p13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4" name="Google Shape;6984;p13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5" name="Google Shape;6985;p138"/>
                <p:cNvGrpSpPr/>
                <p:nvPr/>
              </p:nvGrpSpPr>
              <p:grpSpPr>
                <a:xfrm>
                  <a:off x="4771000" y="1122849"/>
                  <a:ext cx="139200" cy="139200"/>
                  <a:chOff x="5192500" y="1122925"/>
                  <a:chExt cx="139200" cy="139200"/>
                </a:xfrm>
              </p:grpSpPr>
              <p:sp>
                <p:nvSpPr>
                  <p:cNvPr id="6986" name="Google Shape;6986;p138"/>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13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8" name="Google Shape;6988;p138"/>
                <p:cNvGrpSpPr/>
                <p:nvPr/>
              </p:nvGrpSpPr>
              <p:grpSpPr>
                <a:xfrm>
                  <a:off x="4981783" y="1122924"/>
                  <a:ext cx="139200" cy="139200"/>
                  <a:chOff x="4981783" y="1122924"/>
                  <a:chExt cx="139200" cy="139200"/>
                </a:xfrm>
              </p:grpSpPr>
              <p:sp>
                <p:nvSpPr>
                  <p:cNvPr id="6989" name="Google Shape;6989;p138"/>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13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6991" name="Google Shape;6991;p138"/>
          <p:cNvGrpSpPr/>
          <p:nvPr/>
        </p:nvGrpSpPr>
        <p:grpSpPr>
          <a:xfrm>
            <a:off x="355409" y="635641"/>
            <a:ext cx="8431669" cy="4201243"/>
            <a:chOff x="355409" y="635641"/>
            <a:chExt cx="8431669" cy="4201243"/>
          </a:xfrm>
        </p:grpSpPr>
        <p:grpSp>
          <p:nvGrpSpPr>
            <p:cNvPr id="6992" name="Google Shape;6992;p138"/>
            <p:cNvGrpSpPr/>
            <p:nvPr/>
          </p:nvGrpSpPr>
          <p:grpSpPr>
            <a:xfrm rot="5400000">
              <a:off x="-70948" y="1062025"/>
              <a:ext cx="1540067" cy="687298"/>
              <a:chOff x="-363350" y="-51188"/>
              <a:chExt cx="1540067" cy="687298"/>
            </a:xfrm>
          </p:grpSpPr>
          <p:sp>
            <p:nvSpPr>
              <p:cNvPr id="6993" name="Google Shape;6993;p13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13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13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6" name="Google Shape;6996;p13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7" name="Google Shape;6997;p13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98" name="Google Shape;6998;p138"/>
              <p:cNvGrpSpPr/>
              <p:nvPr/>
            </p:nvGrpSpPr>
            <p:grpSpPr>
              <a:xfrm>
                <a:off x="-363350" y="-51188"/>
                <a:ext cx="1540067" cy="687298"/>
                <a:chOff x="-363350" y="-51188"/>
                <a:chExt cx="1540067" cy="687298"/>
              </a:xfrm>
            </p:grpSpPr>
            <p:sp>
              <p:nvSpPr>
                <p:cNvPr id="6999" name="Google Shape;6999;p13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13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1" name="Google Shape;7001;p13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2" name="Google Shape;7002;p13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13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4" name="Google Shape;7004;p13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5" name="Google Shape;7005;p13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6" name="Google Shape;7006;p13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7" name="Google Shape;7007;p13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13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13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0" name="Google Shape;7010;p13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1" name="Google Shape;7011;p13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13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13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13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13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13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13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8" name="Google Shape;7018;p13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9" name="Google Shape;7019;p13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13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1" name="Google Shape;7021;p13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2" name="Google Shape;7022;p13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3" name="Google Shape;7023;p13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13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13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6" name="Google Shape;7026;p13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7" name="Google Shape;7027;p13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8" name="Google Shape;7028;p13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9" name="Google Shape;7029;p13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0" name="Google Shape;7030;p138"/>
            <p:cNvGrpSpPr/>
            <p:nvPr/>
          </p:nvGrpSpPr>
          <p:grpSpPr>
            <a:xfrm>
              <a:off x="355409" y="3985202"/>
              <a:ext cx="687326" cy="851683"/>
              <a:chOff x="283597" y="3876221"/>
              <a:chExt cx="775325" cy="960725"/>
            </a:xfrm>
          </p:grpSpPr>
          <p:grpSp>
            <p:nvGrpSpPr>
              <p:cNvPr id="7031" name="Google Shape;7031;p138"/>
              <p:cNvGrpSpPr/>
              <p:nvPr/>
            </p:nvGrpSpPr>
            <p:grpSpPr>
              <a:xfrm>
                <a:off x="283597" y="3952421"/>
                <a:ext cx="699125" cy="884525"/>
                <a:chOff x="1036750" y="2657625"/>
                <a:chExt cx="699125" cy="884525"/>
              </a:xfrm>
            </p:grpSpPr>
            <p:sp>
              <p:nvSpPr>
                <p:cNvPr id="7032" name="Google Shape;7032;p138"/>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138"/>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138"/>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5" name="Google Shape;7035;p138"/>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6" name="Google Shape;7036;p138"/>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138"/>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138"/>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9" name="Google Shape;7039;p138"/>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138"/>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1" name="Google Shape;7041;p138"/>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2" name="Google Shape;7042;p138"/>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3" name="Google Shape;7043;p138"/>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4" name="Google Shape;7044;p138"/>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5" name="Google Shape;7045;p138"/>
              <p:cNvGrpSpPr/>
              <p:nvPr/>
            </p:nvGrpSpPr>
            <p:grpSpPr>
              <a:xfrm>
                <a:off x="359797" y="3876221"/>
                <a:ext cx="699125" cy="884525"/>
                <a:chOff x="1036750" y="2657625"/>
                <a:chExt cx="699125" cy="884525"/>
              </a:xfrm>
            </p:grpSpPr>
            <p:sp>
              <p:nvSpPr>
                <p:cNvPr id="7046" name="Google Shape;7046;p138"/>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138"/>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138"/>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138"/>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138"/>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138"/>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138"/>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138"/>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4" name="Google Shape;7054;p138"/>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138"/>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138"/>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138"/>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138"/>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59" name="Google Shape;7059;p138"/>
            <p:cNvGrpSpPr/>
            <p:nvPr/>
          </p:nvGrpSpPr>
          <p:grpSpPr>
            <a:xfrm>
              <a:off x="7128943" y="635650"/>
              <a:ext cx="1658135" cy="306250"/>
              <a:chOff x="7170195" y="4417350"/>
              <a:chExt cx="1658135" cy="306250"/>
            </a:xfrm>
          </p:grpSpPr>
          <p:sp>
            <p:nvSpPr>
              <p:cNvPr id="7060" name="Google Shape;7060;p138"/>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1" name="Google Shape;7061;p138"/>
              <p:cNvGrpSpPr/>
              <p:nvPr/>
            </p:nvGrpSpPr>
            <p:grpSpPr>
              <a:xfrm flipH="1">
                <a:off x="7234397" y="4500798"/>
                <a:ext cx="560767" cy="139276"/>
                <a:chOff x="4771000" y="1122848"/>
                <a:chExt cx="560767" cy="139276"/>
              </a:xfrm>
            </p:grpSpPr>
            <p:grpSp>
              <p:nvGrpSpPr>
                <p:cNvPr id="7062" name="Google Shape;7062;p138"/>
                <p:cNvGrpSpPr/>
                <p:nvPr/>
              </p:nvGrpSpPr>
              <p:grpSpPr>
                <a:xfrm>
                  <a:off x="5192567" y="1122848"/>
                  <a:ext cx="139200" cy="139200"/>
                  <a:chOff x="5192567" y="1122848"/>
                  <a:chExt cx="139200" cy="139200"/>
                </a:xfrm>
              </p:grpSpPr>
              <p:sp>
                <p:nvSpPr>
                  <p:cNvPr id="7063" name="Google Shape;7063;p138"/>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13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13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6" name="Google Shape;7066;p138"/>
                <p:cNvGrpSpPr/>
                <p:nvPr/>
              </p:nvGrpSpPr>
              <p:grpSpPr>
                <a:xfrm>
                  <a:off x="4771000" y="1122849"/>
                  <a:ext cx="139200" cy="139200"/>
                  <a:chOff x="5192500" y="1122925"/>
                  <a:chExt cx="139200" cy="139200"/>
                </a:xfrm>
              </p:grpSpPr>
              <p:sp>
                <p:nvSpPr>
                  <p:cNvPr id="7067" name="Google Shape;7067;p138"/>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13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9" name="Google Shape;7069;p138"/>
                <p:cNvGrpSpPr/>
                <p:nvPr/>
              </p:nvGrpSpPr>
              <p:grpSpPr>
                <a:xfrm>
                  <a:off x="4981783" y="1122924"/>
                  <a:ext cx="139200" cy="139200"/>
                  <a:chOff x="4981783" y="1122924"/>
                  <a:chExt cx="139200" cy="139200"/>
                </a:xfrm>
              </p:grpSpPr>
              <p:sp>
                <p:nvSpPr>
                  <p:cNvPr id="7070" name="Google Shape;7070;p138"/>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13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072" name="Google Shape;7072;p138"/>
            <p:cNvGrpSpPr/>
            <p:nvPr/>
          </p:nvGrpSpPr>
          <p:grpSpPr>
            <a:xfrm>
              <a:off x="1218088" y="4499852"/>
              <a:ext cx="7568755" cy="336944"/>
              <a:chOff x="2258298" y="4063193"/>
              <a:chExt cx="3784567" cy="336944"/>
            </a:xfrm>
          </p:grpSpPr>
          <p:cxnSp>
            <p:nvCxnSpPr>
              <p:cNvPr id="7073" name="Google Shape;7073;p138"/>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7074" name="Google Shape;7074;p138"/>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7075" name="Google Shape;7075;p138"/>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7076" name="Google Shape;7076;p138"/>
            <p:cNvGrpSpPr/>
            <p:nvPr/>
          </p:nvGrpSpPr>
          <p:grpSpPr>
            <a:xfrm>
              <a:off x="8114425" y="1086911"/>
              <a:ext cx="672653" cy="3220538"/>
              <a:chOff x="8114425" y="1088874"/>
              <a:chExt cx="672653" cy="3220538"/>
            </a:xfrm>
          </p:grpSpPr>
          <p:sp>
            <p:nvSpPr>
              <p:cNvPr id="7077" name="Google Shape;7077;p138"/>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138"/>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138"/>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138"/>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138"/>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138"/>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138"/>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138"/>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85" name="Shape 7085"/>
        <p:cNvGrpSpPr/>
        <p:nvPr/>
      </p:nvGrpSpPr>
      <p:grpSpPr>
        <a:xfrm>
          <a:off x="0" y="0"/>
          <a:ext cx="0" cy="0"/>
          <a:chOff x="0" y="0"/>
          <a:chExt cx="0" cy="0"/>
        </a:xfrm>
      </p:grpSpPr>
      <p:sp>
        <p:nvSpPr>
          <p:cNvPr id="7086" name="Google Shape;7086;p139"/>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7087" name="Google Shape;7087;p139"/>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7088" name="Google Shape;7088;p139"/>
          <p:cNvGrpSpPr/>
          <p:nvPr/>
        </p:nvGrpSpPr>
        <p:grpSpPr>
          <a:xfrm>
            <a:off x="76247" y="76200"/>
            <a:ext cx="8991506" cy="4991091"/>
            <a:chOff x="76247" y="76200"/>
            <a:chExt cx="8991506" cy="4991091"/>
          </a:xfrm>
        </p:grpSpPr>
        <p:sp>
          <p:nvSpPr>
            <p:cNvPr id="7089" name="Google Shape;7089;p13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90" name="Google Shape;7090;p139"/>
            <p:cNvGrpSpPr/>
            <p:nvPr/>
          </p:nvGrpSpPr>
          <p:grpSpPr>
            <a:xfrm>
              <a:off x="76247" y="76200"/>
              <a:ext cx="8991482" cy="270554"/>
              <a:chOff x="495040" y="1057247"/>
              <a:chExt cx="8991482" cy="270554"/>
            </a:xfrm>
          </p:grpSpPr>
          <p:sp>
            <p:nvSpPr>
              <p:cNvPr id="7091" name="Google Shape;7091;p13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92" name="Google Shape;7092;p139"/>
              <p:cNvGrpSpPr/>
              <p:nvPr/>
            </p:nvGrpSpPr>
            <p:grpSpPr>
              <a:xfrm flipH="1">
                <a:off x="559172" y="1122848"/>
                <a:ext cx="560767" cy="139276"/>
                <a:chOff x="4771000" y="1122848"/>
                <a:chExt cx="560767" cy="139276"/>
              </a:xfrm>
            </p:grpSpPr>
            <p:grpSp>
              <p:nvGrpSpPr>
                <p:cNvPr id="7093" name="Google Shape;7093;p139"/>
                <p:cNvGrpSpPr/>
                <p:nvPr/>
              </p:nvGrpSpPr>
              <p:grpSpPr>
                <a:xfrm>
                  <a:off x="5192567" y="1122848"/>
                  <a:ext cx="139200" cy="139200"/>
                  <a:chOff x="5192567" y="1122848"/>
                  <a:chExt cx="139200" cy="139200"/>
                </a:xfrm>
              </p:grpSpPr>
              <p:sp>
                <p:nvSpPr>
                  <p:cNvPr id="7094" name="Google Shape;7094;p139"/>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13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13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7" name="Google Shape;7097;p139"/>
                <p:cNvGrpSpPr/>
                <p:nvPr/>
              </p:nvGrpSpPr>
              <p:grpSpPr>
                <a:xfrm>
                  <a:off x="4771000" y="1122849"/>
                  <a:ext cx="139200" cy="139200"/>
                  <a:chOff x="5192500" y="1122925"/>
                  <a:chExt cx="139200" cy="139200"/>
                </a:xfrm>
              </p:grpSpPr>
              <p:sp>
                <p:nvSpPr>
                  <p:cNvPr id="7098" name="Google Shape;7098;p139"/>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13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0" name="Google Shape;7100;p139"/>
                <p:cNvGrpSpPr/>
                <p:nvPr/>
              </p:nvGrpSpPr>
              <p:grpSpPr>
                <a:xfrm>
                  <a:off x="4981783" y="1122924"/>
                  <a:ext cx="139200" cy="139200"/>
                  <a:chOff x="4981783" y="1122924"/>
                  <a:chExt cx="139200" cy="139200"/>
                </a:xfrm>
              </p:grpSpPr>
              <p:sp>
                <p:nvSpPr>
                  <p:cNvPr id="7101" name="Google Shape;7101;p139"/>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13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7103" name="Google Shape;7103;p139"/>
          <p:cNvGrpSpPr/>
          <p:nvPr/>
        </p:nvGrpSpPr>
        <p:grpSpPr>
          <a:xfrm>
            <a:off x="240683" y="495891"/>
            <a:ext cx="8404692" cy="4402218"/>
            <a:chOff x="240683" y="495891"/>
            <a:chExt cx="8404692" cy="4402218"/>
          </a:xfrm>
        </p:grpSpPr>
        <p:grpSp>
          <p:nvGrpSpPr>
            <p:cNvPr id="7104" name="Google Shape;7104;p139"/>
            <p:cNvGrpSpPr/>
            <p:nvPr/>
          </p:nvGrpSpPr>
          <p:grpSpPr>
            <a:xfrm>
              <a:off x="240683" y="495891"/>
              <a:ext cx="8345896" cy="4402218"/>
              <a:chOff x="240683" y="495891"/>
              <a:chExt cx="8345896" cy="4402218"/>
            </a:xfrm>
          </p:grpSpPr>
          <p:grpSp>
            <p:nvGrpSpPr>
              <p:cNvPr id="7105" name="Google Shape;7105;p139"/>
              <p:cNvGrpSpPr/>
              <p:nvPr/>
            </p:nvGrpSpPr>
            <p:grpSpPr>
              <a:xfrm rot="5400000">
                <a:off x="-1725205" y="2461778"/>
                <a:ext cx="4402218" cy="470443"/>
                <a:chOff x="6856163" y="688475"/>
                <a:chExt cx="2083200" cy="525988"/>
              </a:xfrm>
            </p:grpSpPr>
            <p:cxnSp>
              <p:nvCxnSpPr>
                <p:cNvPr id="7106" name="Google Shape;7106;p139"/>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107" name="Google Shape;7107;p139"/>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108" name="Google Shape;7108;p13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109" name="Google Shape;7109;p13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7110" name="Google Shape;7110;p139"/>
              <p:cNvGrpSpPr/>
              <p:nvPr/>
            </p:nvGrpSpPr>
            <p:grpSpPr>
              <a:xfrm>
                <a:off x="8090675" y="1678300"/>
                <a:ext cx="332400" cy="2923200"/>
                <a:chOff x="8090675" y="1678300"/>
                <a:chExt cx="332400" cy="2923200"/>
              </a:xfrm>
            </p:grpSpPr>
            <p:sp>
              <p:nvSpPr>
                <p:cNvPr id="7111" name="Google Shape;7111;p139"/>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12" name="Google Shape;7112;p139"/>
                <p:cNvGrpSpPr/>
                <p:nvPr/>
              </p:nvGrpSpPr>
              <p:grpSpPr>
                <a:xfrm rot="-5400000">
                  <a:off x="6913625" y="3071500"/>
                  <a:ext cx="2686500" cy="136800"/>
                  <a:chOff x="5697536" y="4196525"/>
                  <a:chExt cx="2686500" cy="136800"/>
                </a:xfrm>
              </p:grpSpPr>
              <p:cxnSp>
                <p:nvCxnSpPr>
                  <p:cNvPr id="7113" name="Google Shape;7113;p139"/>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7114" name="Google Shape;7114;p139"/>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115" name="Google Shape;7115;p139"/>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6" name="Google Shape;7116;p139"/>
            <p:cNvGrpSpPr/>
            <p:nvPr/>
          </p:nvGrpSpPr>
          <p:grpSpPr>
            <a:xfrm>
              <a:off x="8090675" y="798314"/>
              <a:ext cx="554700" cy="554700"/>
              <a:chOff x="8090675" y="798314"/>
              <a:chExt cx="554700" cy="554700"/>
            </a:xfrm>
          </p:grpSpPr>
          <p:grpSp>
            <p:nvGrpSpPr>
              <p:cNvPr id="7117" name="Google Shape;7117;p139"/>
              <p:cNvGrpSpPr/>
              <p:nvPr/>
            </p:nvGrpSpPr>
            <p:grpSpPr>
              <a:xfrm>
                <a:off x="8090675" y="798314"/>
                <a:ext cx="554700" cy="554700"/>
                <a:chOff x="-388475" y="881425"/>
                <a:chExt cx="554700" cy="554700"/>
              </a:xfrm>
            </p:grpSpPr>
            <p:sp>
              <p:nvSpPr>
                <p:cNvPr id="7118" name="Google Shape;7118;p139"/>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139"/>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0" name="Google Shape;7120;p139"/>
              <p:cNvGrpSpPr/>
              <p:nvPr/>
            </p:nvGrpSpPr>
            <p:grpSpPr>
              <a:xfrm>
                <a:off x="8160543" y="979306"/>
                <a:ext cx="340184" cy="266746"/>
                <a:chOff x="-41694200" y="2382950"/>
                <a:chExt cx="317425" cy="248900"/>
              </a:xfrm>
            </p:grpSpPr>
            <p:sp>
              <p:nvSpPr>
                <p:cNvPr id="7121" name="Google Shape;7121;p139"/>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139"/>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23" name="Shape 7123"/>
        <p:cNvGrpSpPr/>
        <p:nvPr/>
      </p:nvGrpSpPr>
      <p:grpSpPr>
        <a:xfrm>
          <a:off x="0" y="0"/>
          <a:ext cx="0" cy="0"/>
          <a:chOff x="0" y="0"/>
          <a:chExt cx="0" cy="0"/>
        </a:xfrm>
      </p:grpSpPr>
      <p:grpSp>
        <p:nvGrpSpPr>
          <p:cNvPr id="7124" name="Google Shape;7124;p140"/>
          <p:cNvGrpSpPr/>
          <p:nvPr/>
        </p:nvGrpSpPr>
        <p:grpSpPr>
          <a:xfrm>
            <a:off x="-150" y="0"/>
            <a:ext cx="9144300" cy="5154150"/>
            <a:chOff x="-150" y="0"/>
            <a:chExt cx="9144300" cy="5154150"/>
          </a:xfrm>
        </p:grpSpPr>
        <p:grpSp>
          <p:nvGrpSpPr>
            <p:cNvPr id="7125" name="Google Shape;7125;p140"/>
            <p:cNvGrpSpPr/>
            <p:nvPr/>
          </p:nvGrpSpPr>
          <p:grpSpPr>
            <a:xfrm>
              <a:off x="-150" y="0"/>
              <a:ext cx="9144300" cy="5154150"/>
              <a:chOff x="-150" y="0"/>
              <a:chExt cx="9144300" cy="5154150"/>
            </a:xfrm>
          </p:grpSpPr>
          <p:sp>
            <p:nvSpPr>
              <p:cNvPr id="7126" name="Google Shape;7126;p140"/>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140"/>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8" name="Google Shape;7128;p140"/>
              <p:cNvGrpSpPr/>
              <p:nvPr/>
            </p:nvGrpSpPr>
            <p:grpSpPr>
              <a:xfrm>
                <a:off x="-150" y="78900"/>
                <a:ext cx="9144300" cy="4985700"/>
                <a:chOff x="-150" y="78900"/>
                <a:chExt cx="9144300" cy="4985700"/>
              </a:xfrm>
            </p:grpSpPr>
            <p:sp>
              <p:nvSpPr>
                <p:cNvPr id="7129" name="Google Shape;7129;p140"/>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140"/>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31" name="Google Shape;7131;p140"/>
            <p:cNvGrpSpPr/>
            <p:nvPr/>
          </p:nvGrpSpPr>
          <p:grpSpPr>
            <a:xfrm>
              <a:off x="76247" y="76209"/>
              <a:ext cx="8991507" cy="4991083"/>
              <a:chOff x="-25" y="152400"/>
              <a:chExt cx="8991507" cy="4991083"/>
            </a:xfrm>
          </p:grpSpPr>
          <p:sp>
            <p:nvSpPr>
              <p:cNvPr id="7132" name="Google Shape;7132;p140"/>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140"/>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4" name="Google Shape;7134;p140"/>
              <p:cNvGrpSpPr/>
              <p:nvPr/>
            </p:nvGrpSpPr>
            <p:grpSpPr>
              <a:xfrm>
                <a:off x="8788026" y="217953"/>
                <a:ext cx="139356" cy="139356"/>
                <a:chOff x="3300229" y="786025"/>
                <a:chExt cx="116275" cy="116275"/>
              </a:xfrm>
            </p:grpSpPr>
            <p:sp>
              <p:nvSpPr>
                <p:cNvPr id="7135" name="Google Shape;7135;p14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14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14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138" name="Google Shape;7138;p140"/>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39" name="Shape 7139"/>
        <p:cNvGrpSpPr/>
        <p:nvPr/>
      </p:nvGrpSpPr>
      <p:grpSpPr>
        <a:xfrm>
          <a:off x="0" y="0"/>
          <a:ext cx="0" cy="0"/>
          <a:chOff x="0" y="0"/>
          <a:chExt cx="0" cy="0"/>
        </a:xfrm>
      </p:grpSpPr>
      <p:sp>
        <p:nvSpPr>
          <p:cNvPr id="7140" name="Google Shape;7140;p141"/>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500"/>
              <a:buNone/>
              <a:defRPr sz="85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7141" name="Google Shape;7141;p141"/>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7142" name="Google Shape;7142;p141"/>
          <p:cNvGrpSpPr/>
          <p:nvPr/>
        </p:nvGrpSpPr>
        <p:grpSpPr>
          <a:xfrm>
            <a:off x="76247" y="76200"/>
            <a:ext cx="8991506" cy="4991091"/>
            <a:chOff x="76247" y="76200"/>
            <a:chExt cx="8991506" cy="4991091"/>
          </a:xfrm>
        </p:grpSpPr>
        <p:sp>
          <p:nvSpPr>
            <p:cNvPr id="7143" name="Google Shape;7143;p14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4" name="Google Shape;7144;p141"/>
            <p:cNvGrpSpPr/>
            <p:nvPr/>
          </p:nvGrpSpPr>
          <p:grpSpPr>
            <a:xfrm>
              <a:off x="76247" y="76200"/>
              <a:ext cx="8991482" cy="270554"/>
              <a:chOff x="495040" y="1057247"/>
              <a:chExt cx="8991482" cy="270554"/>
            </a:xfrm>
          </p:grpSpPr>
          <p:sp>
            <p:nvSpPr>
              <p:cNvPr id="7145" name="Google Shape;7145;p14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6" name="Google Shape;7146;p141"/>
              <p:cNvGrpSpPr/>
              <p:nvPr/>
            </p:nvGrpSpPr>
            <p:grpSpPr>
              <a:xfrm flipH="1">
                <a:off x="559172" y="1122848"/>
                <a:ext cx="560767" cy="139276"/>
                <a:chOff x="4771000" y="1122848"/>
                <a:chExt cx="560767" cy="139276"/>
              </a:xfrm>
            </p:grpSpPr>
            <p:grpSp>
              <p:nvGrpSpPr>
                <p:cNvPr id="7147" name="Google Shape;7147;p141"/>
                <p:cNvGrpSpPr/>
                <p:nvPr/>
              </p:nvGrpSpPr>
              <p:grpSpPr>
                <a:xfrm>
                  <a:off x="5192567" y="1122848"/>
                  <a:ext cx="139200" cy="139200"/>
                  <a:chOff x="5192567" y="1122848"/>
                  <a:chExt cx="139200" cy="139200"/>
                </a:xfrm>
              </p:grpSpPr>
              <p:sp>
                <p:nvSpPr>
                  <p:cNvPr id="7148" name="Google Shape;7148;p141"/>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14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14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1" name="Google Shape;7151;p141"/>
                <p:cNvGrpSpPr/>
                <p:nvPr/>
              </p:nvGrpSpPr>
              <p:grpSpPr>
                <a:xfrm>
                  <a:off x="4771000" y="1122849"/>
                  <a:ext cx="139200" cy="139200"/>
                  <a:chOff x="5192500" y="1122925"/>
                  <a:chExt cx="139200" cy="139200"/>
                </a:xfrm>
              </p:grpSpPr>
              <p:sp>
                <p:nvSpPr>
                  <p:cNvPr id="7152" name="Google Shape;7152;p141"/>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14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4" name="Google Shape;7154;p141"/>
                <p:cNvGrpSpPr/>
                <p:nvPr/>
              </p:nvGrpSpPr>
              <p:grpSpPr>
                <a:xfrm>
                  <a:off x="4981783" y="1122924"/>
                  <a:ext cx="139200" cy="139200"/>
                  <a:chOff x="4981783" y="1122924"/>
                  <a:chExt cx="139200" cy="139200"/>
                </a:xfrm>
              </p:grpSpPr>
              <p:sp>
                <p:nvSpPr>
                  <p:cNvPr id="7155" name="Google Shape;7155;p141"/>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14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7157" name="Google Shape;7157;p141"/>
          <p:cNvGrpSpPr/>
          <p:nvPr/>
        </p:nvGrpSpPr>
        <p:grpSpPr>
          <a:xfrm>
            <a:off x="326489" y="614305"/>
            <a:ext cx="8491880" cy="4219295"/>
            <a:chOff x="326489" y="614305"/>
            <a:chExt cx="8491880" cy="4219295"/>
          </a:xfrm>
        </p:grpSpPr>
        <p:grpSp>
          <p:nvGrpSpPr>
            <p:cNvPr id="7158" name="Google Shape;7158;p141"/>
            <p:cNvGrpSpPr/>
            <p:nvPr/>
          </p:nvGrpSpPr>
          <p:grpSpPr>
            <a:xfrm>
              <a:off x="326489" y="4146302"/>
              <a:ext cx="1540067" cy="687298"/>
              <a:chOff x="-363350" y="-51188"/>
              <a:chExt cx="1540067" cy="687298"/>
            </a:xfrm>
          </p:grpSpPr>
          <p:sp>
            <p:nvSpPr>
              <p:cNvPr id="7159" name="Google Shape;7159;p141"/>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141"/>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141"/>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141"/>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141"/>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64" name="Google Shape;7164;p141"/>
              <p:cNvGrpSpPr/>
              <p:nvPr/>
            </p:nvGrpSpPr>
            <p:grpSpPr>
              <a:xfrm>
                <a:off x="-363350" y="-51188"/>
                <a:ext cx="1540067" cy="687298"/>
                <a:chOff x="-363350" y="-51188"/>
                <a:chExt cx="1540067" cy="687298"/>
              </a:xfrm>
            </p:grpSpPr>
            <p:sp>
              <p:nvSpPr>
                <p:cNvPr id="7165" name="Google Shape;7165;p141"/>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141"/>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141"/>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141"/>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141"/>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141"/>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141"/>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141"/>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3" name="Google Shape;7173;p141"/>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4" name="Google Shape;7174;p141"/>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141"/>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141"/>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141"/>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141"/>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141"/>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141"/>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1" name="Google Shape;7181;p141"/>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141"/>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141"/>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4" name="Google Shape;7184;p141"/>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141"/>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141"/>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141"/>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141"/>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141"/>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141"/>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141"/>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2" name="Google Shape;7192;p141"/>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141"/>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141"/>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5" name="Google Shape;7195;p141"/>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6" name="Google Shape;7196;p141"/>
            <p:cNvGrpSpPr/>
            <p:nvPr/>
          </p:nvGrpSpPr>
          <p:grpSpPr>
            <a:xfrm>
              <a:off x="801872" y="614661"/>
              <a:ext cx="1913983" cy="521706"/>
              <a:chOff x="489414" y="450012"/>
              <a:chExt cx="2153203" cy="586912"/>
            </a:xfrm>
          </p:grpSpPr>
          <p:sp>
            <p:nvSpPr>
              <p:cNvPr id="7197" name="Google Shape;7197;p141"/>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98" name="Google Shape;7198;p141"/>
              <p:cNvGrpSpPr/>
              <p:nvPr/>
            </p:nvGrpSpPr>
            <p:grpSpPr>
              <a:xfrm>
                <a:off x="584420" y="519414"/>
                <a:ext cx="1963411" cy="246971"/>
                <a:chOff x="571861" y="517439"/>
                <a:chExt cx="1963411" cy="246971"/>
              </a:xfrm>
            </p:grpSpPr>
            <p:sp>
              <p:nvSpPr>
                <p:cNvPr id="7199" name="Google Shape;7199;p141"/>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141"/>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1" name="Google Shape;7201;p141"/>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2" name="Google Shape;7202;p141"/>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3" name="Google Shape;7203;p141"/>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4" name="Google Shape;7204;p141"/>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7205" name="Google Shape;7205;p141"/>
            <p:cNvGrpSpPr/>
            <p:nvPr/>
          </p:nvGrpSpPr>
          <p:grpSpPr>
            <a:xfrm>
              <a:off x="3006410" y="614305"/>
              <a:ext cx="5811959" cy="505416"/>
              <a:chOff x="2258298" y="3894721"/>
              <a:chExt cx="3784567" cy="505416"/>
            </a:xfrm>
          </p:grpSpPr>
          <p:cxnSp>
            <p:nvCxnSpPr>
              <p:cNvPr id="7206" name="Google Shape;7206;p141"/>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7207" name="Google Shape;7207;p141"/>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7208" name="Google Shape;7208;p141"/>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7209" name="Google Shape;7209;p141"/>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7210" name="Google Shape;7210;p141"/>
            <p:cNvGrpSpPr/>
            <p:nvPr/>
          </p:nvGrpSpPr>
          <p:grpSpPr>
            <a:xfrm>
              <a:off x="3627625" y="4501200"/>
              <a:ext cx="4714500" cy="332400"/>
              <a:chOff x="4122875" y="4098725"/>
              <a:chExt cx="4714500" cy="332400"/>
            </a:xfrm>
          </p:grpSpPr>
          <p:sp>
            <p:nvSpPr>
              <p:cNvPr id="7211" name="Google Shape;7211;p141"/>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141"/>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13" name="Google Shape;7213;p141"/>
              <p:cNvGrpSpPr/>
              <p:nvPr/>
            </p:nvGrpSpPr>
            <p:grpSpPr>
              <a:xfrm>
                <a:off x="4515789" y="4196525"/>
                <a:ext cx="4096800" cy="136800"/>
                <a:chOff x="4535725" y="4196525"/>
                <a:chExt cx="4096800" cy="136800"/>
              </a:xfrm>
            </p:grpSpPr>
            <p:cxnSp>
              <p:nvCxnSpPr>
                <p:cNvPr id="7214" name="Google Shape;7214;p141"/>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7215" name="Google Shape;7215;p141"/>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7216" name="Shape 7216"/>
        <p:cNvGrpSpPr/>
        <p:nvPr/>
      </p:nvGrpSpPr>
      <p:grpSpPr>
        <a:xfrm>
          <a:off x="0" y="0"/>
          <a:ext cx="0" cy="0"/>
          <a:chOff x="0" y="0"/>
          <a:chExt cx="0" cy="0"/>
        </a:xfrm>
      </p:grpSpPr>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7217" name="Shape 7217"/>
        <p:cNvGrpSpPr/>
        <p:nvPr/>
      </p:nvGrpSpPr>
      <p:grpSpPr>
        <a:xfrm>
          <a:off x="0" y="0"/>
          <a:ext cx="0" cy="0"/>
          <a:chOff x="0" y="0"/>
          <a:chExt cx="0" cy="0"/>
        </a:xfrm>
      </p:grpSpPr>
      <p:grpSp>
        <p:nvGrpSpPr>
          <p:cNvPr id="7218" name="Google Shape;7218;p143"/>
          <p:cNvGrpSpPr/>
          <p:nvPr/>
        </p:nvGrpSpPr>
        <p:grpSpPr>
          <a:xfrm>
            <a:off x="76247" y="76200"/>
            <a:ext cx="8991506" cy="4991091"/>
            <a:chOff x="76247" y="76200"/>
            <a:chExt cx="8991506" cy="4991091"/>
          </a:xfrm>
        </p:grpSpPr>
        <p:sp>
          <p:nvSpPr>
            <p:cNvPr id="7219" name="Google Shape;7219;p14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0" name="Google Shape;7220;p143"/>
            <p:cNvGrpSpPr/>
            <p:nvPr/>
          </p:nvGrpSpPr>
          <p:grpSpPr>
            <a:xfrm>
              <a:off x="76247" y="76200"/>
              <a:ext cx="8991482" cy="270554"/>
              <a:chOff x="495040" y="1057247"/>
              <a:chExt cx="8991482" cy="270554"/>
            </a:xfrm>
          </p:grpSpPr>
          <p:sp>
            <p:nvSpPr>
              <p:cNvPr id="7221" name="Google Shape;7221;p14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2" name="Google Shape;7222;p143"/>
              <p:cNvGrpSpPr/>
              <p:nvPr/>
            </p:nvGrpSpPr>
            <p:grpSpPr>
              <a:xfrm flipH="1">
                <a:off x="559172" y="1122848"/>
                <a:ext cx="560767" cy="139276"/>
                <a:chOff x="4771000" y="1122848"/>
                <a:chExt cx="560767" cy="139276"/>
              </a:xfrm>
            </p:grpSpPr>
            <p:grpSp>
              <p:nvGrpSpPr>
                <p:cNvPr id="7223" name="Google Shape;7223;p143"/>
                <p:cNvGrpSpPr/>
                <p:nvPr/>
              </p:nvGrpSpPr>
              <p:grpSpPr>
                <a:xfrm>
                  <a:off x="5192567" y="1122848"/>
                  <a:ext cx="139200" cy="139200"/>
                  <a:chOff x="5192567" y="1122848"/>
                  <a:chExt cx="139200" cy="139200"/>
                </a:xfrm>
              </p:grpSpPr>
              <p:sp>
                <p:nvSpPr>
                  <p:cNvPr id="7224" name="Google Shape;7224;p143"/>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14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14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7" name="Google Shape;7227;p143"/>
                <p:cNvGrpSpPr/>
                <p:nvPr/>
              </p:nvGrpSpPr>
              <p:grpSpPr>
                <a:xfrm>
                  <a:off x="4771000" y="1122849"/>
                  <a:ext cx="139200" cy="139200"/>
                  <a:chOff x="5192500" y="1122925"/>
                  <a:chExt cx="139200" cy="139200"/>
                </a:xfrm>
              </p:grpSpPr>
              <p:sp>
                <p:nvSpPr>
                  <p:cNvPr id="7228" name="Google Shape;7228;p143"/>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14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0" name="Google Shape;7230;p143"/>
                <p:cNvGrpSpPr/>
                <p:nvPr/>
              </p:nvGrpSpPr>
              <p:grpSpPr>
                <a:xfrm>
                  <a:off x="4981783" y="1122924"/>
                  <a:ext cx="139200" cy="139200"/>
                  <a:chOff x="4981783" y="1122924"/>
                  <a:chExt cx="139200" cy="139200"/>
                </a:xfrm>
              </p:grpSpPr>
              <p:sp>
                <p:nvSpPr>
                  <p:cNvPr id="7231" name="Google Shape;7231;p143"/>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14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233" name="Google Shape;7233;p143"/>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34" name="Google Shape;7234;p143"/>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235" name="Google Shape;7235;p143"/>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236" name="Google Shape;7236;p143"/>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37" name="Google Shape;7237;p143"/>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238" name="Google Shape;7238;p143"/>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239" name="Google Shape;7239;p143"/>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40" name="Google Shape;7240;p143"/>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241" name="Google Shape;7241;p143"/>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242" name="Google Shape;7242;p143"/>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7243" name="Google Shape;7243;p143"/>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244" name="Google Shape;7244;p143"/>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245" name="Google Shape;7245;p143"/>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7246" name="Google Shape;7246;p143"/>
          <p:cNvGrpSpPr/>
          <p:nvPr/>
        </p:nvGrpSpPr>
        <p:grpSpPr>
          <a:xfrm>
            <a:off x="7363883" y="508745"/>
            <a:ext cx="1564900" cy="531616"/>
            <a:chOff x="6856163" y="688475"/>
            <a:chExt cx="2083200" cy="525988"/>
          </a:xfrm>
        </p:grpSpPr>
        <p:cxnSp>
          <p:nvCxnSpPr>
            <p:cNvPr id="7247" name="Google Shape;7247;p143"/>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7248" name="Google Shape;7248;p143"/>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7249" name="Google Shape;7249;p143"/>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7250" name="Google Shape;7250;p143"/>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7251" name="Shape 7251"/>
        <p:cNvGrpSpPr/>
        <p:nvPr/>
      </p:nvGrpSpPr>
      <p:grpSpPr>
        <a:xfrm>
          <a:off x="0" y="0"/>
          <a:ext cx="0" cy="0"/>
          <a:chOff x="0" y="0"/>
          <a:chExt cx="0" cy="0"/>
        </a:xfrm>
      </p:grpSpPr>
      <p:grpSp>
        <p:nvGrpSpPr>
          <p:cNvPr id="7252" name="Google Shape;7252;p144"/>
          <p:cNvGrpSpPr/>
          <p:nvPr/>
        </p:nvGrpSpPr>
        <p:grpSpPr>
          <a:xfrm>
            <a:off x="342332" y="312415"/>
            <a:ext cx="8459337" cy="4518670"/>
            <a:chOff x="368994" y="312415"/>
            <a:chExt cx="8459337" cy="4518670"/>
          </a:xfrm>
        </p:grpSpPr>
        <p:grpSp>
          <p:nvGrpSpPr>
            <p:cNvPr id="7253" name="Google Shape;7253;p144"/>
            <p:cNvGrpSpPr/>
            <p:nvPr/>
          </p:nvGrpSpPr>
          <p:grpSpPr>
            <a:xfrm>
              <a:off x="368994" y="312415"/>
              <a:ext cx="2323437" cy="4518670"/>
              <a:chOff x="76275" y="76285"/>
              <a:chExt cx="2566200" cy="4990800"/>
            </a:xfrm>
          </p:grpSpPr>
          <p:grpSp>
            <p:nvGrpSpPr>
              <p:cNvPr id="7254" name="Google Shape;7254;p144"/>
              <p:cNvGrpSpPr/>
              <p:nvPr/>
            </p:nvGrpSpPr>
            <p:grpSpPr>
              <a:xfrm>
                <a:off x="76275" y="76285"/>
                <a:ext cx="2566200" cy="4990800"/>
                <a:chOff x="76275" y="76285"/>
                <a:chExt cx="2566200" cy="4990800"/>
              </a:xfrm>
            </p:grpSpPr>
            <p:sp>
              <p:nvSpPr>
                <p:cNvPr id="7255" name="Google Shape;7255;p144"/>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144"/>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57" name="Google Shape;7257;p144"/>
                <p:cNvGrpSpPr/>
                <p:nvPr/>
              </p:nvGrpSpPr>
              <p:grpSpPr>
                <a:xfrm>
                  <a:off x="1227290" y="212976"/>
                  <a:ext cx="264178" cy="127500"/>
                  <a:chOff x="1293795" y="212976"/>
                  <a:chExt cx="264178" cy="127500"/>
                </a:xfrm>
              </p:grpSpPr>
              <p:sp>
                <p:nvSpPr>
                  <p:cNvPr id="7258" name="Google Shape;7258;p144"/>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144"/>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260" name="Google Shape;7260;p144"/>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1" name="Google Shape;7261;p144"/>
            <p:cNvGrpSpPr/>
            <p:nvPr/>
          </p:nvGrpSpPr>
          <p:grpSpPr>
            <a:xfrm rot="5400000">
              <a:off x="6624780" y="2103630"/>
              <a:ext cx="3617685" cy="507683"/>
              <a:chOff x="6856163" y="688475"/>
              <a:chExt cx="2083200" cy="525988"/>
            </a:xfrm>
          </p:grpSpPr>
          <p:cxnSp>
            <p:nvCxnSpPr>
              <p:cNvPr id="7262" name="Google Shape;7262;p144"/>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263" name="Google Shape;7263;p144"/>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264" name="Google Shape;7264;p144"/>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265" name="Google Shape;7265;p144"/>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7266" name="Google Shape;7266;p144"/>
            <p:cNvGrpSpPr/>
            <p:nvPr/>
          </p:nvGrpSpPr>
          <p:grpSpPr>
            <a:xfrm>
              <a:off x="7093921" y="4417350"/>
              <a:ext cx="1734410" cy="382450"/>
              <a:chOff x="7093921" y="4417350"/>
              <a:chExt cx="1734410" cy="382450"/>
            </a:xfrm>
          </p:grpSpPr>
          <p:sp>
            <p:nvSpPr>
              <p:cNvPr id="7267" name="Google Shape;7267;p144"/>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144"/>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69" name="Google Shape;7269;p144"/>
              <p:cNvGrpSpPr/>
              <p:nvPr/>
            </p:nvGrpSpPr>
            <p:grpSpPr>
              <a:xfrm flipH="1">
                <a:off x="7234397" y="4500798"/>
                <a:ext cx="560767" cy="139276"/>
                <a:chOff x="4771000" y="1122848"/>
                <a:chExt cx="560767" cy="139276"/>
              </a:xfrm>
            </p:grpSpPr>
            <p:grpSp>
              <p:nvGrpSpPr>
                <p:cNvPr id="7270" name="Google Shape;7270;p144"/>
                <p:cNvGrpSpPr/>
                <p:nvPr/>
              </p:nvGrpSpPr>
              <p:grpSpPr>
                <a:xfrm>
                  <a:off x="5192567" y="1122848"/>
                  <a:ext cx="139200" cy="139200"/>
                  <a:chOff x="5192567" y="1122848"/>
                  <a:chExt cx="139200" cy="139200"/>
                </a:xfrm>
              </p:grpSpPr>
              <p:sp>
                <p:nvSpPr>
                  <p:cNvPr id="7271" name="Google Shape;7271;p144"/>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14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14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4" name="Google Shape;7274;p144"/>
                <p:cNvGrpSpPr/>
                <p:nvPr/>
              </p:nvGrpSpPr>
              <p:grpSpPr>
                <a:xfrm>
                  <a:off x="4771000" y="1122849"/>
                  <a:ext cx="139200" cy="139200"/>
                  <a:chOff x="5192500" y="1122925"/>
                  <a:chExt cx="139200" cy="139200"/>
                </a:xfrm>
              </p:grpSpPr>
              <p:sp>
                <p:nvSpPr>
                  <p:cNvPr id="7275" name="Google Shape;7275;p144"/>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14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7" name="Google Shape;7277;p144"/>
                <p:cNvGrpSpPr/>
                <p:nvPr/>
              </p:nvGrpSpPr>
              <p:grpSpPr>
                <a:xfrm>
                  <a:off x="4981783" y="1122924"/>
                  <a:ext cx="139200" cy="139200"/>
                  <a:chOff x="4981783" y="1122924"/>
                  <a:chExt cx="139200" cy="139200"/>
                </a:xfrm>
              </p:grpSpPr>
              <p:sp>
                <p:nvSpPr>
                  <p:cNvPr id="7278" name="Google Shape;7278;p144"/>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14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280" name="Google Shape;7280;p144"/>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7281" name="Google Shape;7281;p144"/>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7282" name="Shape 7282"/>
        <p:cNvGrpSpPr/>
        <p:nvPr/>
      </p:nvGrpSpPr>
      <p:grpSpPr>
        <a:xfrm>
          <a:off x="0" y="0"/>
          <a:ext cx="0" cy="0"/>
          <a:chOff x="0" y="0"/>
          <a:chExt cx="0" cy="0"/>
        </a:xfrm>
      </p:grpSpPr>
      <p:grpSp>
        <p:nvGrpSpPr>
          <p:cNvPr id="7283" name="Google Shape;7283;p145"/>
          <p:cNvGrpSpPr/>
          <p:nvPr/>
        </p:nvGrpSpPr>
        <p:grpSpPr>
          <a:xfrm>
            <a:off x="76247" y="76200"/>
            <a:ext cx="8991506" cy="4991091"/>
            <a:chOff x="76247" y="76200"/>
            <a:chExt cx="8991506" cy="4991091"/>
          </a:xfrm>
        </p:grpSpPr>
        <p:sp>
          <p:nvSpPr>
            <p:cNvPr id="7284" name="Google Shape;7284;p14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85" name="Google Shape;7285;p145"/>
            <p:cNvGrpSpPr/>
            <p:nvPr/>
          </p:nvGrpSpPr>
          <p:grpSpPr>
            <a:xfrm>
              <a:off x="76247" y="76200"/>
              <a:ext cx="8991482" cy="270554"/>
              <a:chOff x="495040" y="1057247"/>
              <a:chExt cx="8991482" cy="270554"/>
            </a:xfrm>
          </p:grpSpPr>
          <p:sp>
            <p:nvSpPr>
              <p:cNvPr id="7286" name="Google Shape;7286;p14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87" name="Google Shape;7287;p145"/>
              <p:cNvGrpSpPr/>
              <p:nvPr/>
            </p:nvGrpSpPr>
            <p:grpSpPr>
              <a:xfrm flipH="1">
                <a:off x="559172" y="1122848"/>
                <a:ext cx="560767" cy="139276"/>
                <a:chOff x="4771000" y="1122848"/>
                <a:chExt cx="560767" cy="139276"/>
              </a:xfrm>
            </p:grpSpPr>
            <p:grpSp>
              <p:nvGrpSpPr>
                <p:cNvPr id="7288" name="Google Shape;7288;p145"/>
                <p:cNvGrpSpPr/>
                <p:nvPr/>
              </p:nvGrpSpPr>
              <p:grpSpPr>
                <a:xfrm>
                  <a:off x="5192567" y="1122848"/>
                  <a:ext cx="139200" cy="139200"/>
                  <a:chOff x="5192567" y="1122848"/>
                  <a:chExt cx="139200" cy="139200"/>
                </a:xfrm>
              </p:grpSpPr>
              <p:sp>
                <p:nvSpPr>
                  <p:cNvPr id="7289" name="Google Shape;7289;p145"/>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14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1" name="Google Shape;7291;p14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2" name="Google Shape;7292;p145"/>
                <p:cNvGrpSpPr/>
                <p:nvPr/>
              </p:nvGrpSpPr>
              <p:grpSpPr>
                <a:xfrm>
                  <a:off x="4771000" y="1122849"/>
                  <a:ext cx="139200" cy="139200"/>
                  <a:chOff x="5192500" y="1122925"/>
                  <a:chExt cx="139200" cy="139200"/>
                </a:xfrm>
              </p:grpSpPr>
              <p:sp>
                <p:nvSpPr>
                  <p:cNvPr id="7293" name="Google Shape;7293;p145"/>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14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5" name="Google Shape;7295;p145"/>
                <p:cNvGrpSpPr/>
                <p:nvPr/>
              </p:nvGrpSpPr>
              <p:grpSpPr>
                <a:xfrm>
                  <a:off x="4981783" y="1122924"/>
                  <a:ext cx="139200" cy="139200"/>
                  <a:chOff x="4981783" y="1122924"/>
                  <a:chExt cx="139200" cy="139200"/>
                </a:xfrm>
              </p:grpSpPr>
              <p:sp>
                <p:nvSpPr>
                  <p:cNvPr id="7296" name="Google Shape;7296;p145"/>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14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298" name="Google Shape;7298;p145"/>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7299" name="Google Shape;7299;p145"/>
          <p:cNvGrpSpPr/>
          <p:nvPr/>
        </p:nvGrpSpPr>
        <p:grpSpPr>
          <a:xfrm>
            <a:off x="6501188" y="508770"/>
            <a:ext cx="2427345" cy="531616"/>
            <a:chOff x="6856163" y="688475"/>
            <a:chExt cx="2083200" cy="525988"/>
          </a:xfrm>
        </p:grpSpPr>
        <p:cxnSp>
          <p:nvCxnSpPr>
            <p:cNvPr id="7300" name="Google Shape;7300;p14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301" name="Google Shape;7301;p14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302" name="Google Shape;7302;p14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303" name="Google Shape;7303;p14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7304" name="Google Shape;7304;p145"/>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7305" name="Google Shape;7305;p145"/>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657" name="Shape 657"/>
        <p:cNvGrpSpPr/>
        <p:nvPr/>
      </p:nvGrpSpPr>
      <p:grpSpPr>
        <a:xfrm>
          <a:off x="0" y="0"/>
          <a:ext cx="0" cy="0"/>
          <a:chOff x="0" y="0"/>
          <a:chExt cx="0" cy="0"/>
        </a:xfrm>
      </p:grpSpPr>
      <p:grpSp>
        <p:nvGrpSpPr>
          <p:cNvPr id="658" name="Google Shape;658;p15"/>
          <p:cNvGrpSpPr/>
          <p:nvPr/>
        </p:nvGrpSpPr>
        <p:grpSpPr>
          <a:xfrm>
            <a:off x="76247" y="76200"/>
            <a:ext cx="8991506" cy="4991091"/>
            <a:chOff x="76247" y="76200"/>
            <a:chExt cx="8991506" cy="4991091"/>
          </a:xfrm>
        </p:grpSpPr>
        <p:sp>
          <p:nvSpPr>
            <p:cNvPr id="659" name="Google Shape;659;p1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0" name="Google Shape;660;p15"/>
            <p:cNvGrpSpPr/>
            <p:nvPr/>
          </p:nvGrpSpPr>
          <p:grpSpPr>
            <a:xfrm>
              <a:off x="76247" y="76200"/>
              <a:ext cx="8991482" cy="270554"/>
              <a:chOff x="495040" y="1057247"/>
              <a:chExt cx="8991482" cy="270554"/>
            </a:xfrm>
          </p:grpSpPr>
          <p:sp>
            <p:nvSpPr>
              <p:cNvPr id="661" name="Google Shape;661;p1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2" name="Google Shape;662;p15"/>
              <p:cNvGrpSpPr/>
              <p:nvPr/>
            </p:nvGrpSpPr>
            <p:grpSpPr>
              <a:xfrm flipH="1">
                <a:off x="559172" y="1122848"/>
                <a:ext cx="560767" cy="139276"/>
                <a:chOff x="4771000" y="1122848"/>
                <a:chExt cx="560767" cy="139276"/>
              </a:xfrm>
            </p:grpSpPr>
            <p:grpSp>
              <p:nvGrpSpPr>
                <p:cNvPr id="663" name="Google Shape;663;p15"/>
                <p:cNvGrpSpPr/>
                <p:nvPr/>
              </p:nvGrpSpPr>
              <p:grpSpPr>
                <a:xfrm>
                  <a:off x="5192567" y="1122848"/>
                  <a:ext cx="139200" cy="139200"/>
                  <a:chOff x="5192567" y="1122848"/>
                  <a:chExt cx="139200" cy="139200"/>
                </a:xfrm>
              </p:grpSpPr>
              <p:sp>
                <p:nvSpPr>
                  <p:cNvPr id="664" name="Google Shape;664;p15"/>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15"/>
                <p:cNvGrpSpPr/>
                <p:nvPr/>
              </p:nvGrpSpPr>
              <p:grpSpPr>
                <a:xfrm>
                  <a:off x="4771000" y="1122849"/>
                  <a:ext cx="139200" cy="139200"/>
                  <a:chOff x="5192500" y="1122925"/>
                  <a:chExt cx="139200" cy="139200"/>
                </a:xfrm>
              </p:grpSpPr>
              <p:sp>
                <p:nvSpPr>
                  <p:cNvPr id="668" name="Google Shape;668;p15"/>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15"/>
                <p:cNvGrpSpPr/>
                <p:nvPr/>
              </p:nvGrpSpPr>
              <p:grpSpPr>
                <a:xfrm>
                  <a:off x="4981783" y="1122924"/>
                  <a:ext cx="139200" cy="139200"/>
                  <a:chOff x="4981783" y="1122924"/>
                  <a:chExt cx="139200" cy="139200"/>
                </a:xfrm>
              </p:grpSpPr>
              <p:sp>
                <p:nvSpPr>
                  <p:cNvPr id="671" name="Google Shape;671;p15"/>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673" name="Google Shape;673;p15"/>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674" name="Google Shape;674;p15"/>
          <p:cNvGrpSpPr/>
          <p:nvPr/>
        </p:nvGrpSpPr>
        <p:grpSpPr>
          <a:xfrm>
            <a:off x="6501188" y="508770"/>
            <a:ext cx="2427345" cy="531616"/>
            <a:chOff x="6856163" y="688475"/>
            <a:chExt cx="2083200" cy="525988"/>
          </a:xfrm>
        </p:grpSpPr>
        <p:cxnSp>
          <p:nvCxnSpPr>
            <p:cNvPr id="675" name="Google Shape;675;p1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76" name="Google Shape;676;p1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77" name="Google Shape;677;p1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678" name="Google Shape;678;p1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679" name="Google Shape;679;p15"/>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680" name="Google Shape;680;p15"/>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7306" name="Shape 7306"/>
        <p:cNvGrpSpPr/>
        <p:nvPr/>
      </p:nvGrpSpPr>
      <p:grpSpPr>
        <a:xfrm>
          <a:off x="0" y="0"/>
          <a:ext cx="0" cy="0"/>
          <a:chOff x="0" y="0"/>
          <a:chExt cx="0" cy="0"/>
        </a:xfrm>
      </p:grpSpPr>
      <p:grpSp>
        <p:nvGrpSpPr>
          <p:cNvPr id="7307" name="Google Shape;7307;p146"/>
          <p:cNvGrpSpPr/>
          <p:nvPr/>
        </p:nvGrpSpPr>
        <p:grpSpPr>
          <a:xfrm>
            <a:off x="76247" y="76200"/>
            <a:ext cx="8991506" cy="4991091"/>
            <a:chOff x="76247" y="76200"/>
            <a:chExt cx="8991506" cy="4991091"/>
          </a:xfrm>
        </p:grpSpPr>
        <p:sp>
          <p:nvSpPr>
            <p:cNvPr id="7308" name="Google Shape;7308;p14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09" name="Google Shape;7309;p146"/>
            <p:cNvGrpSpPr/>
            <p:nvPr/>
          </p:nvGrpSpPr>
          <p:grpSpPr>
            <a:xfrm>
              <a:off x="76247" y="76200"/>
              <a:ext cx="8991482" cy="270554"/>
              <a:chOff x="495040" y="1057247"/>
              <a:chExt cx="8991482" cy="270554"/>
            </a:xfrm>
          </p:grpSpPr>
          <p:sp>
            <p:nvSpPr>
              <p:cNvPr id="7310" name="Google Shape;7310;p14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11" name="Google Shape;7311;p146"/>
              <p:cNvGrpSpPr/>
              <p:nvPr/>
            </p:nvGrpSpPr>
            <p:grpSpPr>
              <a:xfrm flipH="1">
                <a:off x="559172" y="1122848"/>
                <a:ext cx="560767" cy="139276"/>
                <a:chOff x="4771000" y="1122848"/>
                <a:chExt cx="560767" cy="139276"/>
              </a:xfrm>
            </p:grpSpPr>
            <p:grpSp>
              <p:nvGrpSpPr>
                <p:cNvPr id="7312" name="Google Shape;7312;p146"/>
                <p:cNvGrpSpPr/>
                <p:nvPr/>
              </p:nvGrpSpPr>
              <p:grpSpPr>
                <a:xfrm>
                  <a:off x="5192567" y="1122848"/>
                  <a:ext cx="139200" cy="139200"/>
                  <a:chOff x="5192567" y="1122848"/>
                  <a:chExt cx="139200" cy="139200"/>
                </a:xfrm>
              </p:grpSpPr>
              <p:sp>
                <p:nvSpPr>
                  <p:cNvPr id="7313" name="Google Shape;7313;p146"/>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14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5" name="Google Shape;7315;p14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6" name="Google Shape;7316;p146"/>
                <p:cNvGrpSpPr/>
                <p:nvPr/>
              </p:nvGrpSpPr>
              <p:grpSpPr>
                <a:xfrm>
                  <a:off x="4771000" y="1122849"/>
                  <a:ext cx="139200" cy="139200"/>
                  <a:chOff x="5192500" y="1122925"/>
                  <a:chExt cx="139200" cy="139200"/>
                </a:xfrm>
              </p:grpSpPr>
              <p:sp>
                <p:nvSpPr>
                  <p:cNvPr id="7317" name="Google Shape;7317;p146"/>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14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9" name="Google Shape;7319;p146"/>
                <p:cNvGrpSpPr/>
                <p:nvPr/>
              </p:nvGrpSpPr>
              <p:grpSpPr>
                <a:xfrm>
                  <a:off x="4981783" y="1122924"/>
                  <a:ext cx="139200" cy="139200"/>
                  <a:chOff x="4981783" y="1122924"/>
                  <a:chExt cx="139200" cy="139200"/>
                </a:xfrm>
              </p:grpSpPr>
              <p:sp>
                <p:nvSpPr>
                  <p:cNvPr id="7320" name="Google Shape;7320;p146"/>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1" name="Google Shape;7321;p14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322" name="Google Shape;7322;p146"/>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7323" name="Google Shape;7323;p146"/>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24" name="Google Shape;7324;p146"/>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25" name="Google Shape;7325;p146"/>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26" name="Google Shape;7326;p146"/>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27" name="Google Shape;7327;p146"/>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28" name="Google Shape;7328;p146"/>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7329" name="Google Shape;7329;p146"/>
          <p:cNvGrpSpPr/>
          <p:nvPr/>
        </p:nvGrpSpPr>
        <p:grpSpPr>
          <a:xfrm>
            <a:off x="7422364" y="461289"/>
            <a:ext cx="1540067" cy="687298"/>
            <a:chOff x="-363350" y="-51188"/>
            <a:chExt cx="1540067" cy="687298"/>
          </a:xfrm>
        </p:grpSpPr>
        <p:sp>
          <p:nvSpPr>
            <p:cNvPr id="7330" name="Google Shape;7330;p14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14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14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14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14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5" name="Google Shape;7335;p146"/>
            <p:cNvGrpSpPr/>
            <p:nvPr/>
          </p:nvGrpSpPr>
          <p:grpSpPr>
            <a:xfrm>
              <a:off x="-363350" y="-51188"/>
              <a:ext cx="1540067" cy="687298"/>
              <a:chOff x="-363350" y="-51188"/>
              <a:chExt cx="1540067" cy="687298"/>
            </a:xfrm>
          </p:grpSpPr>
          <p:sp>
            <p:nvSpPr>
              <p:cNvPr id="7336" name="Google Shape;7336;p14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14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14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14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14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14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14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14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14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14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14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14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14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14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14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1" name="Google Shape;7351;p14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2" name="Google Shape;7352;p14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3" name="Google Shape;7353;p14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4" name="Google Shape;7354;p14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5" name="Google Shape;7355;p14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6" name="Google Shape;7356;p14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7" name="Google Shape;7357;p14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8" name="Google Shape;7358;p14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9" name="Google Shape;7359;p14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0" name="Google Shape;7360;p14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14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2" name="Google Shape;7362;p14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3" name="Google Shape;7363;p14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4" name="Google Shape;7364;p14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5" name="Google Shape;7365;p14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66" name="Google Shape;7366;p14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7367" name="Shape 7367"/>
        <p:cNvGrpSpPr/>
        <p:nvPr/>
      </p:nvGrpSpPr>
      <p:grpSpPr>
        <a:xfrm>
          <a:off x="0" y="0"/>
          <a:ext cx="0" cy="0"/>
          <a:chOff x="0" y="0"/>
          <a:chExt cx="0" cy="0"/>
        </a:xfrm>
      </p:grpSpPr>
      <p:grpSp>
        <p:nvGrpSpPr>
          <p:cNvPr id="7368" name="Google Shape;7368;p147"/>
          <p:cNvGrpSpPr/>
          <p:nvPr/>
        </p:nvGrpSpPr>
        <p:grpSpPr>
          <a:xfrm>
            <a:off x="76247" y="76209"/>
            <a:ext cx="8991507" cy="4991083"/>
            <a:chOff x="-25" y="152400"/>
            <a:chExt cx="8991507" cy="4991083"/>
          </a:xfrm>
        </p:grpSpPr>
        <p:sp>
          <p:nvSpPr>
            <p:cNvPr id="7369" name="Google Shape;7369;p14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14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71" name="Google Shape;7371;p147"/>
            <p:cNvGrpSpPr/>
            <p:nvPr/>
          </p:nvGrpSpPr>
          <p:grpSpPr>
            <a:xfrm>
              <a:off x="8788026" y="217953"/>
              <a:ext cx="139356" cy="139356"/>
              <a:chOff x="3300229" y="786025"/>
              <a:chExt cx="116275" cy="116275"/>
            </a:xfrm>
          </p:grpSpPr>
          <p:sp>
            <p:nvSpPr>
              <p:cNvPr id="7372" name="Google Shape;7372;p14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14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4" name="Google Shape;7374;p14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375" name="Google Shape;7375;p147"/>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76" name="Google Shape;7376;p147"/>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77" name="Google Shape;7377;p147"/>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78" name="Google Shape;7378;p147"/>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79" name="Google Shape;7379;p147"/>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380" name="Google Shape;7380;p147"/>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81" name="Google Shape;7381;p147"/>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82" name="Google Shape;7382;p147"/>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83" name="Google Shape;7383;p147"/>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7384" name="Google Shape;7384;p147"/>
          <p:cNvGrpSpPr/>
          <p:nvPr/>
        </p:nvGrpSpPr>
        <p:grpSpPr>
          <a:xfrm rot="422">
            <a:off x="6725621" y="539872"/>
            <a:ext cx="1982908" cy="507677"/>
            <a:chOff x="6856163" y="688482"/>
            <a:chExt cx="2435706" cy="525981"/>
          </a:xfrm>
        </p:grpSpPr>
        <p:cxnSp>
          <p:nvCxnSpPr>
            <p:cNvPr id="7385" name="Google Shape;7385;p147"/>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7386" name="Google Shape;7386;p147"/>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7387" name="Google Shape;7387;p14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388" name="Google Shape;7388;p14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7389" name="Shape 7389"/>
        <p:cNvGrpSpPr/>
        <p:nvPr/>
      </p:nvGrpSpPr>
      <p:grpSpPr>
        <a:xfrm>
          <a:off x="0" y="0"/>
          <a:ext cx="0" cy="0"/>
          <a:chOff x="0" y="0"/>
          <a:chExt cx="0" cy="0"/>
        </a:xfrm>
      </p:grpSpPr>
      <p:sp>
        <p:nvSpPr>
          <p:cNvPr id="7390" name="Google Shape;7390;p148"/>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91" name="Google Shape;7391;p148"/>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92" name="Google Shape;7392;p148"/>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93" name="Google Shape;7393;p148"/>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94" name="Google Shape;7394;p148"/>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95" name="Google Shape;7395;p148"/>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96" name="Google Shape;7396;p148"/>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7397" name="Google Shape;7397;p148"/>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398" name="Google Shape;7398;p148"/>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399" name="Google Shape;7399;p148"/>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400" name="Google Shape;7400;p148"/>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401" name="Google Shape;7401;p148"/>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402" name="Google Shape;7402;p148"/>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403" name="Google Shape;7403;p148"/>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404" name="Google Shape;7404;p148"/>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405" name="Google Shape;7405;p148"/>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406" name="Google Shape;7406;p148"/>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407" name="Google Shape;7407;p148"/>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408" name="Google Shape;7408;p148"/>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7409" name="Google Shape;7409;p148"/>
          <p:cNvGrpSpPr/>
          <p:nvPr/>
        </p:nvGrpSpPr>
        <p:grpSpPr>
          <a:xfrm>
            <a:off x="76247" y="76209"/>
            <a:ext cx="8991507" cy="4991083"/>
            <a:chOff x="-25" y="152400"/>
            <a:chExt cx="8991507" cy="4991083"/>
          </a:xfrm>
        </p:grpSpPr>
        <p:sp>
          <p:nvSpPr>
            <p:cNvPr id="7410" name="Google Shape;7410;p148"/>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148"/>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2" name="Google Shape;7412;p148"/>
            <p:cNvGrpSpPr/>
            <p:nvPr/>
          </p:nvGrpSpPr>
          <p:grpSpPr>
            <a:xfrm>
              <a:off x="8788026" y="217953"/>
              <a:ext cx="139356" cy="139356"/>
              <a:chOff x="3300229" y="786025"/>
              <a:chExt cx="116275" cy="116275"/>
            </a:xfrm>
          </p:grpSpPr>
          <p:sp>
            <p:nvSpPr>
              <p:cNvPr id="7413" name="Google Shape;7413;p148"/>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4" name="Google Shape;7414;p148"/>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148"/>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16" name="Google Shape;7416;p148"/>
          <p:cNvGrpSpPr/>
          <p:nvPr/>
        </p:nvGrpSpPr>
        <p:grpSpPr>
          <a:xfrm>
            <a:off x="7611021" y="496717"/>
            <a:ext cx="1316416" cy="587453"/>
            <a:chOff x="7611021" y="496717"/>
            <a:chExt cx="1316416" cy="587453"/>
          </a:xfrm>
        </p:grpSpPr>
        <p:sp>
          <p:nvSpPr>
            <p:cNvPr id="7417" name="Google Shape;7417;p148"/>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8" name="Google Shape;7418;p148"/>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148"/>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148"/>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148"/>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148"/>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148"/>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148"/>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148"/>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148"/>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148"/>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148"/>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148"/>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0" name="Google Shape;7430;p148"/>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148"/>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148"/>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148"/>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148"/>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148"/>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148"/>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148"/>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8" name="Google Shape;7438;p148"/>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9" name="Google Shape;7439;p148"/>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148"/>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148"/>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148"/>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148"/>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148"/>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148"/>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148"/>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7" name="Google Shape;7447;p148"/>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148"/>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148"/>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148"/>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148"/>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148"/>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7453" name="Shape 7453"/>
        <p:cNvGrpSpPr/>
        <p:nvPr/>
      </p:nvGrpSpPr>
      <p:grpSpPr>
        <a:xfrm>
          <a:off x="0" y="0"/>
          <a:ext cx="0" cy="0"/>
          <a:chOff x="0" y="0"/>
          <a:chExt cx="0" cy="0"/>
        </a:xfrm>
      </p:grpSpPr>
      <p:sp>
        <p:nvSpPr>
          <p:cNvPr id="7454" name="Google Shape;7454;p149"/>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7455" name="Google Shape;7455;p149"/>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7456" name="Google Shape;7456;p149"/>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7457" name="Google Shape;7457;p149"/>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7458" name="Google Shape;7458;p149"/>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7459" name="Google Shape;7459;p149"/>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7460" name="Google Shape;7460;p149"/>
          <p:cNvGrpSpPr/>
          <p:nvPr/>
        </p:nvGrpSpPr>
        <p:grpSpPr>
          <a:xfrm>
            <a:off x="76247" y="76209"/>
            <a:ext cx="8991507" cy="4991083"/>
            <a:chOff x="-25" y="152400"/>
            <a:chExt cx="8991507" cy="4991083"/>
          </a:xfrm>
        </p:grpSpPr>
        <p:sp>
          <p:nvSpPr>
            <p:cNvPr id="7461" name="Google Shape;7461;p14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14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63" name="Google Shape;7463;p149"/>
            <p:cNvGrpSpPr/>
            <p:nvPr/>
          </p:nvGrpSpPr>
          <p:grpSpPr>
            <a:xfrm>
              <a:off x="8788026" y="217953"/>
              <a:ext cx="139356" cy="139356"/>
              <a:chOff x="3300229" y="786025"/>
              <a:chExt cx="116275" cy="116275"/>
            </a:xfrm>
          </p:grpSpPr>
          <p:sp>
            <p:nvSpPr>
              <p:cNvPr id="7464" name="Google Shape;7464;p14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5" name="Google Shape;7465;p14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14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67" name="Google Shape;7467;p149"/>
          <p:cNvGrpSpPr/>
          <p:nvPr/>
        </p:nvGrpSpPr>
        <p:grpSpPr>
          <a:xfrm>
            <a:off x="335534" y="539488"/>
            <a:ext cx="8479346" cy="4306531"/>
            <a:chOff x="335534" y="539488"/>
            <a:chExt cx="8479346" cy="4306531"/>
          </a:xfrm>
        </p:grpSpPr>
        <p:grpSp>
          <p:nvGrpSpPr>
            <p:cNvPr id="7468" name="Google Shape;7468;p149"/>
            <p:cNvGrpSpPr/>
            <p:nvPr/>
          </p:nvGrpSpPr>
          <p:grpSpPr>
            <a:xfrm>
              <a:off x="335650" y="4676791"/>
              <a:ext cx="6165855" cy="169228"/>
              <a:chOff x="6856163" y="1039133"/>
              <a:chExt cx="2083200" cy="175329"/>
            </a:xfrm>
          </p:grpSpPr>
          <p:cxnSp>
            <p:nvCxnSpPr>
              <p:cNvPr id="7469" name="Google Shape;7469;p14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470" name="Google Shape;7470;p14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7471" name="Google Shape;7471;p149"/>
            <p:cNvGrpSpPr/>
            <p:nvPr/>
          </p:nvGrpSpPr>
          <p:grpSpPr>
            <a:xfrm>
              <a:off x="335534" y="539488"/>
              <a:ext cx="294834" cy="3970722"/>
              <a:chOff x="8114401" y="824790"/>
              <a:chExt cx="672676" cy="3484618"/>
            </a:xfrm>
          </p:grpSpPr>
          <p:sp>
            <p:nvSpPr>
              <p:cNvPr id="7472" name="Google Shape;7472;p149"/>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149"/>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149"/>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149"/>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149"/>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149"/>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149"/>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149"/>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0" name="Google Shape;7480;p149"/>
            <p:cNvGrpSpPr/>
            <p:nvPr/>
          </p:nvGrpSpPr>
          <p:grpSpPr>
            <a:xfrm>
              <a:off x="7274813" y="4158702"/>
              <a:ext cx="1540067" cy="687298"/>
              <a:chOff x="-363350" y="-51188"/>
              <a:chExt cx="1540067" cy="687298"/>
            </a:xfrm>
          </p:grpSpPr>
          <p:sp>
            <p:nvSpPr>
              <p:cNvPr id="7481" name="Google Shape;7481;p149"/>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2" name="Google Shape;7482;p149"/>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3" name="Google Shape;7483;p149"/>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149"/>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85" name="Google Shape;7485;p149"/>
              <p:cNvGrpSpPr/>
              <p:nvPr/>
            </p:nvGrpSpPr>
            <p:grpSpPr>
              <a:xfrm>
                <a:off x="-363350" y="-51188"/>
                <a:ext cx="1540067" cy="687298"/>
                <a:chOff x="-363350" y="-51188"/>
                <a:chExt cx="1540067" cy="687298"/>
              </a:xfrm>
            </p:grpSpPr>
            <p:sp>
              <p:nvSpPr>
                <p:cNvPr id="7486" name="Google Shape;7486;p149"/>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149"/>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8" name="Google Shape;7488;p149"/>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149"/>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149"/>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149"/>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149"/>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149"/>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149"/>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149"/>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149"/>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149"/>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149"/>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149"/>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149"/>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1" name="Google Shape;7501;p149"/>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149"/>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149"/>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4" name="Google Shape;7504;p149"/>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5" name="Google Shape;7505;p149"/>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6" name="Google Shape;7506;p149"/>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7" name="Google Shape;7507;p149"/>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149"/>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149"/>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7510" name="Shape 7510"/>
        <p:cNvGrpSpPr/>
        <p:nvPr/>
      </p:nvGrpSpPr>
      <p:grpSpPr>
        <a:xfrm>
          <a:off x="0" y="0"/>
          <a:ext cx="0" cy="0"/>
          <a:chOff x="0" y="0"/>
          <a:chExt cx="0" cy="0"/>
        </a:xfrm>
      </p:grpSpPr>
      <p:sp>
        <p:nvSpPr>
          <p:cNvPr id="7511" name="Google Shape;7511;p150"/>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7512" name="Google Shape;7512;p150"/>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7513" name="Google Shape;7513;p150"/>
          <p:cNvGrpSpPr/>
          <p:nvPr/>
        </p:nvGrpSpPr>
        <p:grpSpPr>
          <a:xfrm>
            <a:off x="76247" y="76200"/>
            <a:ext cx="8991506" cy="4991091"/>
            <a:chOff x="76247" y="76200"/>
            <a:chExt cx="8991506" cy="4991091"/>
          </a:xfrm>
        </p:grpSpPr>
        <p:sp>
          <p:nvSpPr>
            <p:cNvPr id="7514" name="Google Shape;7514;p15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15" name="Google Shape;7515;p150"/>
            <p:cNvGrpSpPr/>
            <p:nvPr/>
          </p:nvGrpSpPr>
          <p:grpSpPr>
            <a:xfrm>
              <a:off x="76247" y="76200"/>
              <a:ext cx="8991482" cy="270554"/>
              <a:chOff x="495040" y="1057247"/>
              <a:chExt cx="8991482" cy="270554"/>
            </a:xfrm>
          </p:grpSpPr>
          <p:sp>
            <p:nvSpPr>
              <p:cNvPr id="7516" name="Google Shape;7516;p15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17" name="Google Shape;7517;p150"/>
              <p:cNvGrpSpPr/>
              <p:nvPr/>
            </p:nvGrpSpPr>
            <p:grpSpPr>
              <a:xfrm flipH="1">
                <a:off x="559172" y="1122848"/>
                <a:ext cx="560767" cy="139276"/>
                <a:chOff x="4771000" y="1122848"/>
                <a:chExt cx="560767" cy="139276"/>
              </a:xfrm>
            </p:grpSpPr>
            <p:grpSp>
              <p:nvGrpSpPr>
                <p:cNvPr id="7518" name="Google Shape;7518;p150"/>
                <p:cNvGrpSpPr/>
                <p:nvPr/>
              </p:nvGrpSpPr>
              <p:grpSpPr>
                <a:xfrm>
                  <a:off x="5192567" y="1122848"/>
                  <a:ext cx="139200" cy="139200"/>
                  <a:chOff x="5192567" y="1122848"/>
                  <a:chExt cx="139200" cy="139200"/>
                </a:xfrm>
              </p:grpSpPr>
              <p:sp>
                <p:nvSpPr>
                  <p:cNvPr id="7519" name="Google Shape;7519;p150"/>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0" name="Google Shape;7520;p15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1" name="Google Shape;7521;p15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2" name="Google Shape;7522;p150"/>
                <p:cNvGrpSpPr/>
                <p:nvPr/>
              </p:nvGrpSpPr>
              <p:grpSpPr>
                <a:xfrm>
                  <a:off x="4771000" y="1122849"/>
                  <a:ext cx="139200" cy="139200"/>
                  <a:chOff x="5192500" y="1122925"/>
                  <a:chExt cx="139200" cy="139200"/>
                </a:xfrm>
              </p:grpSpPr>
              <p:sp>
                <p:nvSpPr>
                  <p:cNvPr id="7523" name="Google Shape;7523;p150"/>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4" name="Google Shape;7524;p15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5" name="Google Shape;7525;p150"/>
                <p:cNvGrpSpPr/>
                <p:nvPr/>
              </p:nvGrpSpPr>
              <p:grpSpPr>
                <a:xfrm>
                  <a:off x="4981783" y="1122924"/>
                  <a:ext cx="139200" cy="139200"/>
                  <a:chOff x="4981783" y="1122924"/>
                  <a:chExt cx="139200" cy="139200"/>
                </a:xfrm>
              </p:grpSpPr>
              <p:sp>
                <p:nvSpPr>
                  <p:cNvPr id="7526" name="Google Shape;7526;p150"/>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15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7528" name="Google Shape;7528;p150"/>
          <p:cNvGrpSpPr/>
          <p:nvPr/>
        </p:nvGrpSpPr>
        <p:grpSpPr>
          <a:xfrm>
            <a:off x="722364" y="496717"/>
            <a:ext cx="8205074" cy="4108692"/>
            <a:chOff x="722364" y="496717"/>
            <a:chExt cx="8205074" cy="4108692"/>
          </a:xfrm>
        </p:grpSpPr>
        <p:grpSp>
          <p:nvGrpSpPr>
            <p:cNvPr id="7529" name="Google Shape;7529;p150"/>
            <p:cNvGrpSpPr/>
            <p:nvPr/>
          </p:nvGrpSpPr>
          <p:grpSpPr>
            <a:xfrm rot="5400000">
              <a:off x="-578695" y="2796666"/>
              <a:ext cx="3109801" cy="507683"/>
              <a:chOff x="6856163" y="688475"/>
              <a:chExt cx="2083200" cy="525988"/>
            </a:xfrm>
          </p:grpSpPr>
          <p:cxnSp>
            <p:nvCxnSpPr>
              <p:cNvPr id="7530" name="Google Shape;7530;p150"/>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531" name="Google Shape;7531;p150"/>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532" name="Google Shape;7532;p150"/>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533" name="Google Shape;7533;p150"/>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7534" name="Google Shape;7534;p150"/>
            <p:cNvGrpSpPr/>
            <p:nvPr/>
          </p:nvGrpSpPr>
          <p:grpSpPr>
            <a:xfrm>
              <a:off x="7611021" y="496717"/>
              <a:ext cx="1316416" cy="587453"/>
              <a:chOff x="7611021" y="496717"/>
              <a:chExt cx="1316416" cy="587453"/>
            </a:xfrm>
          </p:grpSpPr>
          <p:sp>
            <p:nvSpPr>
              <p:cNvPr id="7535" name="Google Shape;7535;p150"/>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6" name="Google Shape;7536;p150"/>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7" name="Google Shape;7537;p150"/>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150"/>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150"/>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0" name="Google Shape;7540;p150"/>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1" name="Google Shape;7541;p150"/>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150"/>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150"/>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4" name="Google Shape;7544;p150"/>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5" name="Google Shape;7545;p150"/>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150"/>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7" name="Google Shape;7547;p150"/>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8" name="Google Shape;7548;p150"/>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150"/>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150"/>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150"/>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150"/>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150"/>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4" name="Google Shape;7554;p150"/>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150"/>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150"/>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150"/>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150"/>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9" name="Google Shape;7559;p150"/>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0" name="Google Shape;7560;p150"/>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1" name="Google Shape;7561;p150"/>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2" name="Google Shape;7562;p150"/>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3" name="Google Shape;7563;p150"/>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150"/>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150"/>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150"/>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7" name="Google Shape;7567;p150"/>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8" name="Google Shape;7568;p150"/>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9" name="Google Shape;7569;p150"/>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0" name="Google Shape;7570;p150"/>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7571" name="Shape 7571"/>
        <p:cNvGrpSpPr/>
        <p:nvPr/>
      </p:nvGrpSpPr>
      <p:grpSpPr>
        <a:xfrm>
          <a:off x="0" y="0"/>
          <a:ext cx="0" cy="0"/>
          <a:chOff x="0" y="0"/>
          <a:chExt cx="0" cy="0"/>
        </a:xfrm>
      </p:grpSpPr>
      <p:sp>
        <p:nvSpPr>
          <p:cNvPr id="7572" name="Google Shape;7572;p151"/>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7573" name="Google Shape;7573;p151"/>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7574" name="Google Shape;7574;p151"/>
          <p:cNvGrpSpPr/>
          <p:nvPr/>
        </p:nvGrpSpPr>
        <p:grpSpPr>
          <a:xfrm>
            <a:off x="814976" y="550715"/>
            <a:ext cx="4606214" cy="4151335"/>
            <a:chOff x="814976" y="550715"/>
            <a:chExt cx="4606214" cy="4151335"/>
          </a:xfrm>
        </p:grpSpPr>
        <p:grpSp>
          <p:nvGrpSpPr>
            <p:cNvPr id="7575" name="Google Shape;7575;p151"/>
            <p:cNvGrpSpPr/>
            <p:nvPr/>
          </p:nvGrpSpPr>
          <p:grpSpPr>
            <a:xfrm rot="5400000">
              <a:off x="1052946" y="3287133"/>
              <a:ext cx="840476" cy="1316416"/>
              <a:chOff x="6413750" y="827800"/>
              <a:chExt cx="573000" cy="897475"/>
            </a:xfrm>
          </p:grpSpPr>
          <p:sp>
            <p:nvSpPr>
              <p:cNvPr id="7576" name="Google Shape;7576;p151"/>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7" name="Google Shape;7577;p151"/>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8" name="Google Shape;7578;p151"/>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151"/>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151"/>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1" name="Google Shape;7581;p151"/>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2" name="Google Shape;7582;p151"/>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151"/>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151"/>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5" name="Google Shape;7585;p151"/>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6" name="Google Shape;7586;p151"/>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151"/>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8" name="Google Shape;7588;p151"/>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9" name="Google Shape;7589;p151"/>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0" name="Google Shape;7590;p151"/>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1" name="Google Shape;7591;p151"/>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2" name="Google Shape;7592;p151"/>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3" name="Google Shape;7593;p151"/>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4" name="Google Shape;7594;p151"/>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151"/>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6" name="Google Shape;7596;p151"/>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7" name="Google Shape;7597;p151"/>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8" name="Google Shape;7598;p151"/>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9" name="Google Shape;7599;p151"/>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0" name="Google Shape;7600;p151"/>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151"/>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2" name="Google Shape;7602;p151"/>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3" name="Google Shape;7603;p151"/>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4" name="Google Shape;7604;p151"/>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5" name="Google Shape;7605;p151"/>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6" name="Google Shape;7606;p151"/>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7" name="Google Shape;7607;p151"/>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8" name="Google Shape;7608;p151"/>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9" name="Google Shape;7609;p151"/>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151"/>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1" name="Google Shape;7611;p151"/>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2" name="Google Shape;7612;p151"/>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3" name="Google Shape;7613;p151"/>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4" name="Google Shape;7614;p151"/>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5" name="Google Shape;7615;p151"/>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6" name="Google Shape;7616;p151"/>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7" name="Google Shape;7617;p151"/>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8" name="Google Shape;7618;p151"/>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9" name="Google Shape;7619;p151"/>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0" name="Google Shape;7620;p151"/>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1" name="Google Shape;7621;p151"/>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2" name="Google Shape;7622;p151"/>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3" name="Google Shape;7623;p151"/>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4" name="Google Shape;7624;p151"/>
            <p:cNvGrpSpPr/>
            <p:nvPr/>
          </p:nvGrpSpPr>
          <p:grpSpPr>
            <a:xfrm>
              <a:off x="2097435" y="550715"/>
              <a:ext cx="3323755" cy="4151335"/>
              <a:chOff x="1945035" y="550715"/>
              <a:chExt cx="3323755" cy="4151335"/>
            </a:xfrm>
          </p:grpSpPr>
          <p:grpSp>
            <p:nvGrpSpPr>
              <p:cNvPr id="7625" name="Google Shape;7625;p151"/>
              <p:cNvGrpSpPr/>
              <p:nvPr/>
            </p:nvGrpSpPr>
            <p:grpSpPr>
              <a:xfrm>
                <a:off x="1945035" y="550715"/>
                <a:ext cx="2165692" cy="590257"/>
                <a:chOff x="489414" y="450012"/>
                <a:chExt cx="2153203" cy="586912"/>
              </a:xfrm>
            </p:grpSpPr>
            <p:sp>
              <p:nvSpPr>
                <p:cNvPr id="7626" name="Google Shape;7626;p151"/>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151"/>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8" name="Google Shape;7628;p151"/>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9" name="Google Shape;7629;p151"/>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7630" name="Google Shape;7630;p151"/>
                <p:cNvGrpSpPr/>
                <p:nvPr/>
              </p:nvGrpSpPr>
              <p:grpSpPr>
                <a:xfrm>
                  <a:off x="1572867" y="731342"/>
                  <a:ext cx="294584" cy="35024"/>
                  <a:chOff x="1711525" y="661375"/>
                  <a:chExt cx="454254" cy="54000"/>
                </a:xfrm>
              </p:grpSpPr>
              <p:sp>
                <p:nvSpPr>
                  <p:cNvPr id="7631" name="Google Shape;7631;p151"/>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2" name="Google Shape;7632;p151"/>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3" name="Google Shape;7633;p151"/>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34" name="Google Shape;7634;p151"/>
              <p:cNvGrpSpPr/>
              <p:nvPr/>
            </p:nvGrpSpPr>
            <p:grpSpPr>
              <a:xfrm>
                <a:off x="3115586" y="4115138"/>
                <a:ext cx="2153203" cy="586912"/>
                <a:chOff x="4270828" y="4327992"/>
                <a:chExt cx="2153203" cy="586912"/>
              </a:xfrm>
            </p:grpSpPr>
            <p:sp>
              <p:nvSpPr>
                <p:cNvPr id="7635" name="Google Shape;7635;p151"/>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36" name="Google Shape;7636;p151"/>
                <p:cNvGrpSpPr/>
                <p:nvPr/>
              </p:nvGrpSpPr>
              <p:grpSpPr>
                <a:xfrm>
                  <a:off x="5346150" y="4812101"/>
                  <a:ext cx="294584" cy="35024"/>
                  <a:chOff x="1711525" y="661375"/>
                  <a:chExt cx="454254" cy="54000"/>
                </a:xfrm>
              </p:grpSpPr>
              <p:sp>
                <p:nvSpPr>
                  <p:cNvPr id="7637" name="Google Shape;7637;p151"/>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8" name="Google Shape;7638;p151"/>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151"/>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0" name="Google Shape;7640;p151"/>
                <p:cNvGrpSpPr/>
                <p:nvPr/>
              </p:nvGrpSpPr>
              <p:grpSpPr>
                <a:xfrm>
                  <a:off x="4339532" y="4600225"/>
                  <a:ext cx="891886" cy="246900"/>
                  <a:chOff x="1328423" y="517474"/>
                  <a:chExt cx="891886" cy="246900"/>
                </a:xfrm>
              </p:grpSpPr>
              <p:sp>
                <p:nvSpPr>
                  <p:cNvPr id="7641" name="Google Shape;7641;p151"/>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151"/>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3" name="Google Shape;7643;p151"/>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7644" name="Shape 7644"/>
        <p:cNvGrpSpPr/>
        <p:nvPr/>
      </p:nvGrpSpPr>
      <p:grpSpPr>
        <a:xfrm>
          <a:off x="0" y="0"/>
          <a:ext cx="0" cy="0"/>
          <a:chOff x="0" y="0"/>
          <a:chExt cx="0" cy="0"/>
        </a:xfrm>
      </p:grpSpPr>
      <p:grpSp>
        <p:nvGrpSpPr>
          <p:cNvPr id="7645" name="Google Shape;7645;p152"/>
          <p:cNvGrpSpPr/>
          <p:nvPr/>
        </p:nvGrpSpPr>
        <p:grpSpPr>
          <a:xfrm>
            <a:off x="76247" y="76200"/>
            <a:ext cx="8991506" cy="4991091"/>
            <a:chOff x="76247" y="76200"/>
            <a:chExt cx="8991506" cy="4991091"/>
          </a:xfrm>
        </p:grpSpPr>
        <p:sp>
          <p:nvSpPr>
            <p:cNvPr id="7646" name="Google Shape;7646;p15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47" name="Google Shape;7647;p152"/>
            <p:cNvGrpSpPr/>
            <p:nvPr/>
          </p:nvGrpSpPr>
          <p:grpSpPr>
            <a:xfrm>
              <a:off x="76247" y="76200"/>
              <a:ext cx="8991482" cy="270554"/>
              <a:chOff x="495040" y="1057247"/>
              <a:chExt cx="8991482" cy="270554"/>
            </a:xfrm>
          </p:grpSpPr>
          <p:sp>
            <p:nvSpPr>
              <p:cNvPr id="7648" name="Google Shape;7648;p15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49" name="Google Shape;7649;p152"/>
              <p:cNvGrpSpPr/>
              <p:nvPr/>
            </p:nvGrpSpPr>
            <p:grpSpPr>
              <a:xfrm flipH="1">
                <a:off x="559172" y="1122848"/>
                <a:ext cx="560767" cy="139276"/>
                <a:chOff x="4771000" y="1122848"/>
                <a:chExt cx="560767" cy="139276"/>
              </a:xfrm>
            </p:grpSpPr>
            <p:grpSp>
              <p:nvGrpSpPr>
                <p:cNvPr id="7650" name="Google Shape;7650;p152"/>
                <p:cNvGrpSpPr/>
                <p:nvPr/>
              </p:nvGrpSpPr>
              <p:grpSpPr>
                <a:xfrm>
                  <a:off x="5192567" y="1122848"/>
                  <a:ext cx="139200" cy="139200"/>
                  <a:chOff x="5192567" y="1122848"/>
                  <a:chExt cx="139200" cy="139200"/>
                </a:xfrm>
              </p:grpSpPr>
              <p:sp>
                <p:nvSpPr>
                  <p:cNvPr id="7651" name="Google Shape;7651;p152"/>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2" name="Google Shape;7652;p15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3" name="Google Shape;7653;p15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4" name="Google Shape;7654;p152"/>
                <p:cNvGrpSpPr/>
                <p:nvPr/>
              </p:nvGrpSpPr>
              <p:grpSpPr>
                <a:xfrm>
                  <a:off x="4771000" y="1122849"/>
                  <a:ext cx="139200" cy="139200"/>
                  <a:chOff x="5192500" y="1122925"/>
                  <a:chExt cx="139200" cy="139200"/>
                </a:xfrm>
              </p:grpSpPr>
              <p:sp>
                <p:nvSpPr>
                  <p:cNvPr id="7655" name="Google Shape;7655;p152"/>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6" name="Google Shape;7656;p15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7" name="Google Shape;7657;p152"/>
                <p:cNvGrpSpPr/>
                <p:nvPr/>
              </p:nvGrpSpPr>
              <p:grpSpPr>
                <a:xfrm>
                  <a:off x="4981783" y="1122924"/>
                  <a:ext cx="139200" cy="139200"/>
                  <a:chOff x="4981783" y="1122924"/>
                  <a:chExt cx="139200" cy="139200"/>
                </a:xfrm>
              </p:grpSpPr>
              <p:sp>
                <p:nvSpPr>
                  <p:cNvPr id="7658" name="Google Shape;7658;p152"/>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9" name="Google Shape;7659;p15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660" name="Google Shape;7660;p152"/>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7661" name="Google Shape;7661;p152"/>
          <p:cNvGrpSpPr/>
          <p:nvPr/>
        </p:nvGrpSpPr>
        <p:grpSpPr>
          <a:xfrm rot="5400000">
            <a:off x="6447470" y="2448705"/>
            <a:ext cx="4336389" cy="507683"/>
            <a:chOff x="6856163" y="688475"/>
            <a:chExt cx="2083200" cy="525988"/>
          </a:xfrm>
        </p:grpSpPr>
        <p:cxnSp>
          <p:nvCxnSpPr>
            <p:cNvPr id="7662" name="Google Shape;7662;p152"/>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663" name="Google Shape;7663;p152"/>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664" name="Google Shape;7664;p152"/>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665" name="Google Shape;7665;p152"/>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7666" name="Shape 7666"/>
        <p:cNvGrpSpPr/>
        <p:nvPr/>
      </p:nvGrpSpPr>
      <p:grpSpPr>
        <a:xfrm>
          <a:off x="0" y="0"/>
          <a:ext cx="0" cy="0"/>
          <a:chOff x="0" y="0"/>
          <a:chExt cx="0" cy="0"/>
        </a:xfrm>
      </p:grpSpPr>
      <p:grpSp>
        <p:nvGrpSpPr>
          <p:cNvPr id="7667" name="Google Shape;7667;p153"/>
          <p:cNvGrpSpPr/>
          <p:nvPr/>
        </p:nvGrpSpPr>
        <p:grpSpPr>
          <a:xfrm>
            <a:off x="76247" y="76200"/>
            <a:ext cx="8991506" cy="4991091"/>
            <a:chOff x="76247" y="76200"/>
            <a:chExt cx="8991506" cy="4991091"/>
          </a:xfrm>
        </p:grpSpPr>
        <p:sp>
          <p:nvSpPr>
            <p:cNvPr id="7668" name="Google Shape;7668;p15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69" name="Google Shape;7669;p153"/>
            <p:cNvGrpSpPr/>
            <p:nvPr/>
          </p:nvGrpSpPr>
          <p:grpSpPr>
            <a:xfrm>
              <a:off x="76247" y="76200"/>
              <a:ext cx="8991482" cy="270554"/>
              <a:chOff x="495040" y="1057247"/>
              <a:chExt cx="8991482" cy="270554"/>
            </a:xfrm>
          </p:grpSpPr>
          <p:sp>
            <p:nvSpPr>
              <p:cNvPr id="7670" name="Google Shape;7670;p15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71" name="Google Shape;7671;p153"/>
              <p:cNvGrpSpPr/>
              <p:nvPr/>
            </p:nvGrpSpPr>
            <p:grpSpPr>
              <a:xfrm flipH="1">
                <a:off x="559172" y="1122848"/>
                <a:ext cx="560767" cy="139276"/>
                <a:chOff x="4771000" y="1122848"/>
                <a:chExt cx="560767" cy="139276"/>
              </a:xfrm>
            </p:grpSpPr>
            <p:grpSp>
              <p:nvGrpSpPr>
                <p:cNvPr id="7672" name="Google Shape;7672;p153"/>
                <p:cNvGrpSpPr/>
                <p:nvPr/>
              </p:nvGrpSpPr>
              <p:grpSpPr>
                <a:xfrm>
                  <a:off x="5192567" y="1122848"/>
                  <a:ext cx="139200" cy="139200"/>
                  <a:chOff x="5192567" y="1122848"/>
                  <a:chExt cx="139200" cy="139200"/>
                </a:xfrm>
              </p:grpSpPr>
              <p:sp>
                <p:nvSpPr>
                  <p:cNvPr id="7673" name="Google Shape;7673;p153"/>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4" name="Google Shape;7674;p15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15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6" name="Google Shape;7676;p153"/>
                <p:cNvGrpSpPr/>
                <p:nvPr/>
              </p:nvGrpSpPr>
              <p:grpSpPr>
                <a:xfrm>
                  <a:off x="4771000" y="1122849"/>
                  <a:ext cx="139200" cy="139200"/>
                  <a:chOff x="5192500" y="1122925"/>
                  <a:chExt cx="139200" cy="139200"/>
                </a:xfrm>
              </p:grpSpPr>
              <p:sp>
                <p:nvSpPr>
                  <p:cNvPr id="7677" name="Google Shape;7677;p153"/>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8" name="Google Shape;7678;p15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9" name="Google Shape;7679;p153"/>
                <p:cNvGrpSpPr/>
                <p:nvPr/>
              </p:nvGrpSpPr>
              <p:grpSpPr>
                <a:xfrm>
                  <a:off x="4981783" y="1122924"/>
                  <a:ext cx="139200" cy="139200"/>
                  <a:chOff x="4981783" y="1122924"/>
                  <a:chExt cx="139200" cy="139200"/>
                </a:xfrm>
              </p:grpSpPr>
              <p:sp>
                <p:nvSpPr>
                  <p:cNvPr id="7680" name="Google Shape;7680;p153"/>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1" name="Google Shape;7681;p15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682" name="Google Shape;7682;p153"/>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7683" name="Google Shape;7683;p153"/>
          <p:cNvGrpSpPr/>
          <p:nvPr/>
        </p:nvGrpSpPr>
        <p:grpSpPr>
          <a:xfrm>
            <a:off x="7121857" y="496717"/>
            <a:ext cx="1805581" cy="587453"/>
            <a:chOff x="7121857" y="496717"/>
            <a:chExt cx="1805581" cy="587453"/>
          </a:xfrm>
        </p:grpSpPr>
        <p:grpSp>
          <p:nvGrpSpPr>
            <p:cNvPr id="7684" name="Google Shape;7684;p153"/>
            <p:cNvGrpSpPr/>
            <p:nvPr/>
          </p:nvGrpSpPr>
          <p:grpSpPr>
            <a:xfrm>
              <a:off x="7611021" y="496717"/>
              <a:ext cx="1316416" cy="587453"/>
              <a:chOff x="7611021" y="496717"/>
              <a:chExt cx="1316416" cy="587453"/>
            </a:xfrm>
          </p:grpSpPr>
          <p:sp>
            <p:nvSpPr>
              <p:cNvPr id="7685" name="Google Shape;7685;p153"/>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6" name="Google Shape;7686;p153"/>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7" name="Google Shape;7687;p153"/>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8" name="Google Shape;7688;p153"/>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9" name="Google Shape;7689;p153"/>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153"/>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1" name="Google Shape;7691;p153"/>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2" name="Google Shape;7692;p153"/>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153"/>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4" name="Google Shape;7694;p153"/>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5" name="Google Shape;7695;p153"/>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6" name="Google Shape;7696;p153"/>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7" name="Google Shape;7697;p153"/>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8" name="Google Shape;7698;p153"/>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9" name="Google Shape;7699;p153"/>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0" name="Google Shape;7700;p153"/>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1" name="Google Shape;7701;p153"/>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153"/>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153"/>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4" name="Google Shape;7704;p153"/>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5" name="Google Shape;7705;p153"/>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6" name="Google Shape;7706;p153"/>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7" name="Google Shape;7707;p153"/>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8" name="Google Shape;7708;p153"/>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9" name="Google Shape;7709;p153"/>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153"/>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153"/>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2" name="Google Shape;7712;p153"/>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3" name="Google Shape;7713;p153"/>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4" name="Google Shape;7714;p153"/>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5" name="Google Shape;7715;p153"/>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6" name="Google Shape;7716;p153"/>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7" name="Google Shape;7717;p153"/>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8" name="Google Shape;7718;p153"/>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9" name="Google Shape;7719;p153"/>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0" name="Google Shape;7720;p153"/>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1" name="Google Shape;7721;p153"/>
            <p:cNvGrpSpPr/>
            <p:nvPr/>
          </p:nvGrpSpPr>
          <p:grpSpPr>
            <a:xfrm>
              <a:off x="7121857" y="496717"/>
              <a:ext cx="327756" cy="587453"/>
              <a:chOff x="8352232" y="496717"/>
              <a:chExt cx="327756" cy="587453"/>
            </a:xfrm>
          </p:grpSpPr>
          <p:sp>
            <p:nvSpPr>
              <p:cNvPr id="7722" name="Google Shape;7722;p153"/>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3" name="Google Shape;7723;p153"/>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4" name="Google Shape;7724;p153"/>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5" name="Google Shape;7725;p153"/>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153"/>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7" name="Google Shape;7727;p153"/>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153"/>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9" name="Google Shape;7729;p153"/>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0" name="Google Shape;7730;p153"/>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1" name="Google Shape;7731;p153"/>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2" name="Google Shape;7732;p153"/>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3" name="Google Shape;7733;p153"/>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7734" name="Shape 7734"/>
        <p:cNvGrpSpPr/>
        <p:nvPr/>
      </p:nvGrpSpPr>
      <p:grpSpPr>
        <a:xfrm>
          <a:off x="0" y="0"/>
          <a:ext cx="0" cy="0"/>
          <a:chOff x="0" y="0"/>
          <a:chExt cx="0" cy="0"/>
        </a:xfrm>
      </p:grpSpPr>
      <p:grpSp>
        <p:nvGrpSpPr>
          <p:cNvPr id="7735" name="Google Shape;7735;p154"/>
          <p:cNvGrpSpPr/>
          <p:nvPr/>
        </p:nvGrpSpPr>
        <p:grpSpPr>
          <a:xfrm>
            <a:off x="76247" y="76200"/>
            <a:ext cx="8991506" cy="4991091"/>
            <a:chOff x="76247" y="76200"/>
            <a:chExt cx="8991506" cy="4991091"/>
          </a:xfrm>
        </p:grpSpPr>
        <p:sp>
          <p:nvSpPr>
            <p:cNvPr id="7736" name="Google Shape;7736;p15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37" name="Google Shape;7737;p154"/>
            <p:cNvGrpSpPr/>
            <p:nvPr/>
          </p:nvGrpSpPr>
          <p:grpSpPr>
            <a:xfrm>
              <a:off x="76247" y="76200"/>
              <a:ext cx="8991482" cy="270554"/>
              <a:chOff x="495040" y="1057247"/>
              <a:chExt cx="8991482" cy="270554"/>
            </a:xfrm>
          </p:grpSpPr>
          <p:sp>
            <p:nvSpPr>
              <p:cNvPr id="7738" name="Google Shape;7738;p15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39" name="Google Shape;7739;p154"/>
              <p:cNvGrpSpPr/>
              <p:nvPr/>
            </p:nvGrpSpPr>
            <p:grpSpPr>
              <a:xfrm flipH="1">
                <a:off x="559172" y="1122848"/>
                <a:ext cx="560767" cy="139276"/>
                <a:chOff x="4771000" y="1122848"/>
                <a:chExt cx="560767" cy="139276"/>
              </a:xfrm>
            </p:grpSpPr>
            <p:grpSp>
              <p:nvGrpSpPr>
                <p:cNvPr id="7740" name="Google Shape;7740;p154"/>
                <p:cNvGrpSpPr/>
                <p:nvPr/>
              </p:nvGrpSpPr>
              <p:grpSpPr>
                <a:xfrm>
                  <a:off x="5192567" y="1122848"/>
                  <a:ext cx="139200" cy="139200"/>
                  <a:chOff x="5192567" y="1122848"/>
                  <a:chExt cx="139200" cy="139200"/>
                </a:xfrm>
              </p:grpSpPr>
              <p:sp>
                <p:nvSpPr>
                  <p:cNvPr id="7741" name="Google Shape;7741;p154"/>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15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15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4" name="Google Shape;7744;p154"/>
                <p:cNvGrpSpPr/>
                <p:nvPr/>
              </p:nvGrpSpPr>
              <p:grpSpPr>
                <a:xfrm>
                  <a:off x="4771000" y="1122849"/>
                  <a:ext cx="139200" cy="139200"/>
                  <a:chOff x="5192500" y="1122925"/>
                  <a:chExt cx="139200" cy="139200"/>
                </a:xfrm>
              </p:grpSpPr>
              <p:sp>
                <p:nvSpPr>
                  <p:cNvPr id="7745" name="Google Shape;7745;p154"/>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15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7" name="Google Shape;7747;p154"/>
                <p:cNvGrpSpPr/>
                <p:nvPr/>
              </p:nvGrpSpPr>
              <p:grpSpPr>
                <a:xfrm>
                  <a:off x="4981783" y="1122924"/>
                  <a:ext cx="139200" cy="139200"/>
                  <a:chOff x="4981783" y="1122924"/>
                  <a:chExt cx="139200" cy="139200"/>
                </a:xfrm>
              </p:grpSpPr>
              <p:sp>
                <p:nvSpPr>
                  <p:cNvPr id="7748" name="Google Shape;7748;p154"/>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9" name="Google Shape;7749;p15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750" name="Google Shape;7750;p154"/>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751" name="Google Shape;7751;p154"/>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7752" name="Google Shape;7752;p154"/>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7753" name="Google Shape;7753;p154"/>
          <p:cNvGrpSpPr/>
          <p:nvPr/>
        </p:nvGrpSpPr>
        <p:grpSpPr>
          <a:xfrm>
            <a:off x="276960" y="559992"/>
            <a:ext cx="8590080" cy="4280742"/>
            <a:chOff x="276960" y="559992"/>
            <a:chExt cx="8590080" cy="4280742"/>
          </a:xfrm>
        </p:grpSpPr>
        <p:grpSp>
          <p:nvGrpSpPr>
            <p:cNvPr id="7754" name="Google Shape;7754;p154"/>
            <p:cNvGrpSpPr/>
            <p:nvPr/>
          </p:nvGrpSpPr>
          <p:grpSpPr>
            <a:xfrm rot="5400000">
              <a:off x="7753357" y="986377"/>
              <a:ext cx="1540067" cy="687298"/>
              <a:chOff x="-363350" y="-51188"/>
              <a:chExt cx="1540067" cy="687298"/>
            </a:xfrm>
          </p:grpSpPr>
          <p:sp>
            <p:nvSpPr>
              <p:cNvPr id="7755" name="Google Shape;7755;p15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6" name="Google Shape;7756;p15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7" name="Google Shape;7757;p15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8" name="Google Shape;7758;p15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9" name="Google Shape;7759;p15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60" name="Google Shape;7760;p154"/>
              <p:cNvGrpSpPr/>
              <p:nvPr/>
            </p:nvGrpSpPr>
            <p:grpSpPr>
              <a:xfrm>
                <a:off x="-363350" y="-51188"/>
                <a:ext cx="1540067" cy="687298"/>
                <a:chOff x="-363350" y="-51188"/>
                <a:chExt cx="1540067" cy="687298"/>
              </a:xfrm>
            </p:grpSpPr>
            <p:sp>
              <p:nvSpPr>
                <p:cNvPr id="7761" name="Google Shape;7761;p15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2" name="Google Shape;7762;p15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3" name="Google Shape;7763;p15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4" name="Google Shape;7764;p15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5" name="Google Shape;7765;p15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6" name="Google Shape;7766;p15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7" name="Google Shape;7767;p15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8" name="Google Shape;7768;p15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9" name="Google Shape;7769;p15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0" name="Google Shape;7770;p15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1" name="Google Shape;7771;p15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2" name="Google Shape;7772;p15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3" name="Google Shape;7773;p15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4" name="Google Shape;7774;p15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5" name="Google Shape;7775;p15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6" name="Google Shape;7776;p15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7" name="Google Shape;7777;p15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8" name="Google Shape;7778;p15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9" name="Google Shape;7779;p15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0" name="Google Shape;7780;p15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1" name="Google Shape;7781;p15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2" name="Google Shape;7782;p15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15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15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5" name="Google Shape;7785;p15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6" name="Google Shape;7786;p15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7" name="Google Shape;7787;p15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8" name="Google Shape;7788;p15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9" name="Google Shape;7789;p15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0" name="Google Shape;7790;p15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1" name="Google Shape;7791;p15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2" name="Google Shape;7792;p154"/>
            <p:cNvGrpSpPr/>
            <p:nvPr/>
          </p:nvGrpSpPr>
          <p:grpSpPr>
            <a:xfrm rot="5400000">
              <a:off x="-1610694" y="2447664"/>
              <a:ext cx="4280723" cy="505416"/>
              <a:chOff x="2258298" y="3894721"/>
              <a:chExt cx="3784567" cy="505416"/>
            </a:xfrm>
          </p:grpSpPr>
          <p:cxnSp>
            <p:nvCxnSpPr>
              <p:cNvPr id="7793" name="Google Shape;7793;p154"/>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7794" name="Google Shape;7794;p154"/>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7795" name="Google Shape;7795;p154"/>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7796" name="Google Shape;7796;p154"/>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7797" name="Google Shape;7797;p154"/>
            <p:cNvGrpSpPr/>
            <p:nvPr/>
          </p:nvGrpSpPr>
          <p:grpSpPr>
            <a:xfrm>
              <a:off x="3397225" y="560000"/>
              <a:ext cx="3104100" cy="390600"/>
              <a:chOff x="3778225" y="560000"/>
              <a:chExt cx="3104100" cy="390600"/>
            </a:xfrm>
          </p:grpSpPr>
          <p:sp>
            <p:nvSpPr>
              <p:cNvPr id="7798" name="Google Shape;7798;p154"/>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9" name="Google Shape;7799;p154"/>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00" name="Google Shape;7800;p154"/>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7801" name="Google Shape;7801;p154"/>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2" name="Google Shape;7802;p154"/>
            <p:cNvGrpSpPr/>
            <p:nvPr/>
          </p:nvGrpSpPr>
          <p:grpSpPr>
            <a:xfrm>
              <a:off x="1010736" y="560011"/>
              <a:ext cx="2165692" cy="590257"/>
              <a:chOff x="489414" y="450012"/>
              <a:chExt cx="2153203" cy="586912"/>
            </a:xfrm>
          </p:grpSpPr>
          <p:sp>
            <p:nvSpPr>
              <p:cNvPr id="7803" name="Google Shape;7803;p154"/>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154"/>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5" name="Google Shape;7805;p154"/>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6" name="Google Shape;7806;p154"/>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7807" name="Google Shape;7807;p154"/>
              <p:cNvGrpSpPr/>
              <p:nvPr/>
            </p:nvGrpSpPr>
            <p:grpSpPr>
              <a:xfrm>
                <a:off x="1572867" y="731342"/>
                <a:ext cx="294584" cy="35024"/>
                <a:chOff x="1711525" y="661375"/>
                <a:chExt cx="454254" cy="54000"/>
              </a:xfrm>
            </p:grpSpPr>
            <p:sp>
              <p:nvSpPr>
                <p:cNvPr id="7808" name="Google Shape;7808;p154"/>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9" name="Google Shape;7809;p154"/>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154"/>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11" name="Google Shape;7811;p154"/>
            <p:cNvGrpSpPr/>
            <p:nvPr/>
          </p:nvGrpSpPr>
          <p:grpSpPr>
            <a:xfrm>
              <a:off x="6588961" y="4188217"/>
              <a:ext cx="2153203" cy="586912"/>
              <a:chOff x="4270828" y="4327992"/>
              <a:chExt cx="2153203" cy="586912"/>
            </a:xfrm>
          </p:grpSpPr>
          <p:sp>
            <p:nvSpPr>
              <p:cNvPr id="7812" name="Google Shape;7812;p154"/>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13" name="Google Shape;7813;p154"/>
              <p:cNvGrpSpPr/>
              <p:nvPr/>
            </p:nvGrpSpPr>
            <p:grpSpPr>
              <a:xfrm>
                <a:off x="5346150" y="4812101"/>
                <a:ext cx="294584" cy="35024"/>
                <a:chOff x="1711525" y="661375"/>
                <a:chExt cx="454254" cy="54000"/>
              </a:xfrm>
            </p:grpSpPr>
            <p:sp>
              <p:nvSpPr>
                <p:cNvPr id="7814" name="Google Shape;7814;p154"/>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5" name="Google Shape;7815;p154"/>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6" name="Google Shape;7816;p154"/>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7" name="Google Shape;7817;p154"/>
              <p:cNvGrpSpPr/>
              <p:nvPr/>
            </p:nvGrpSpPr>
            <p:grpSpPr>
              <a:xfrm>
                <a:off x="4339532" y="4600225"/>
                <a:ext cx="891886" cy="246900"/>
                <a:chOff x="1328423" y="517474"/>
                <a:chExt cx="891886" cy="246900"/>
              </a:xfrm>
            </p:grpSpPr>
            <p:sp>
              <p:nvSpPr>
                <p:cNvPr id="7818" name="Google Shape;7818;p154"/>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9" name="Google Shape;7819;p154"/>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0" name="Google Shape;7820;p154"/>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7821" name="Shape 7821"/>
        <p:cNvGrpSpPr/>
        <p:nvPr/>
      </p:nvGrpSpPr>
      <p:grpSpPr>
        <a:xfrm>
          <a:off x="0" y="0"/>
          <a:ext cx="0" cy="0"/>
          <a:chOff x="0" y="0"/>
          <a:chExt cx="0" cy="0"/>
        </a:xfrm>
      </p:grpSpPr>
      <p:grpSp>
        <p:nvGrpSpPr>
          <p:cNvPr id="7822" name="Google Shape;7822;p155"/>
          <p:cNvGrpSpPr/>
          <p:nvPr/>
        </p:nvGrpSpPr>
        <p:grpSpPr>
          <a:xfrm>
            <a:off x="76247" y="76209"/>
            <a:ext cx="8991507" cy="4991083"/>
            <a:chOff x="-25" y="152400"/>
            <a:chExt cx="8991507" cy="4991083"/>
          </a:xfrm>
        </p:grpSpPr>
        <p:sp>
          <p:nvSpPr>
            <p:cNvPr id="7823" name="Google Shape;7823;p15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15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25" name="Google Shape;7825;p155"/>
            <p:cNvGrpSpPr/>
            <p:nvPr/>
          </p:nvGrpSpPr>
          <p:grpSpPr>
            <a:xfrm>
              <a:off x="8788026" y="217953"/>
              <a:ext cx="139356" cy="139356"/>
              <a:chOff x="3300229" y="786025"/>
              <a:chExt cx="116275" cy="116275"/>
            </a:xfrm>
          </p:grpSpPr>
          <p:sp>
            <p:nvSpPr>
              <p:cNvPr id="7826" name="Google Shape;7826;p15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15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8" name="Google Shape;7828;p15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29" name="Google Shape;7829;p155"/>
          <p:cNvGrpSpPr/>
          <p:nvPr/>
        </p:nvGrpSpPr>
        <p:grpSpPr>
          <a:xfrm>
            <a:off x="240388" y="534352"/>
            <a:ext cx="8663224" cy="4336389"/>
            <a:chOff x="240388" y="534352"/>
            <a:chExt cx="8663224" cy="4336389"/>
          </a:xfrm>
        </p:grpSpPr>
        <p:grpSp>
          <p:nvGrpSpPr>
            <p:cNvPr id="7830" name="Google Shape;7830;p155"/>
            <p:cNvGrpSpPr/>
            <p:nvPr/>
          </p:nvGrpSpPr>
          <p:grpSpPr>
            <a:xfrm>
              <a:off x="7587196" y="4283288"/>
              <a:ext cx="1316416" cy="587453"/>
              <a:chOff x="7611021" y="496717"/>
              <a:chExt cx="1316416" cy="587453"/>
            </a:xfrm>
          </p:grpSpPr>
          <p:sp>
            <p:nvSpPr>
              <p:cNvPr id="7831" name="Google Shape;7831;p155"/>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155"/>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155"/>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155"/>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155"/>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155"/>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155"/>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155"/>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155"/>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155"/>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155"/>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155"/>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3" name="Google Shape;7843;p155"/>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155"/>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155"/>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155"/>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155"/>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155"/>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155"/>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0" name="Google Shape;7850;p155"/>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1" name="Google Shape;7851;p155"/>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2" name="Google Shape;7852;p155"/>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3" name="Google Shape;7853;p155"/>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4" name="Google Shape;7854;p155"/>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5" name="Google Shape;7855;p155"/>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6" name="Google Shape;7856;p155"/>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7" name="Google Shape;7857;p155"/>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155"/>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155"/>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155"/>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1" name="Google Shape;7861;p155"/>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2" name="Google Shape;7862;p155"/>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155"/>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4" name="Google Shape;7864;p155"/>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5" name="Google Shape;7865;p155"/>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6" name="Google Shape;7866;p155"/>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7" name="Google Shape;7867;p155"/>
            <p:cNvGrpSpPr/>
            <p:nvPr/>
          </p:nvGrpSpPr>
          <p:grpSpPr>
            <a:xfrm flipH="1">
              <a:off x="240388" y="534352"/>
              <a:ext cx="1366293" cy="4336389"/>
              <a:chOff x="7503214" y="534352"/>
              <a:chExt cx="1366293" cy="4336389"/>
            </a:xfrm>
          </p:grpSpPr>
          <p:grpSp>
            <p:nvGrpSpPr>
              <p:cNvPr id="7868" name="Google Shape;7868;p155"/>
              <p:cNvGrpSpPr/>
              <p:nvPr/>
            </p:nvGrpSpPr>
            <p:grpSpPr>
              <a:xfrm rot="5400000">
                <a:off x="6447470" y="2448705"/>
                <a:ext cx="4336389" cy="507683"/>
                <a:chOff x="6856163" y="688475"/>
                <a:chExt cx="2083200" cy="525988"/>
              </a:xfrm>
            </p:grpSpPr>
            <p:cxnSp>
              <p:nvCxnSpPr>
                <p:cNvPr id="7869" name="Google Shape;7869;p15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870" name="Google Shape;7870;p15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871" name="Google Shape;7871;p15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872" name="Google Shape;7872;p15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7873" name="Google Shape;7873;p155"/>
              <p:cNvGrpSpPr/>
              <p:nvPr/>
            </p:nvGrpSpPr>
            <p:grpSpPr>
              <a:xfrm>
                <a:off x="7503214" y="706981"/>
                <a:ext cx="1023225" cy="291050"/>
                <a:chOff x="7503214" y="706981"/>
                <a:chExt cx="1023225" cy="291050"/>
              </a:xfrm>
            </p:grpSpPr>
            <p:sp>
              <p:nvSpPr>
                <p:cNvPr id="7874" name="Google Shape;7874;p155"/>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5" name="Google Shape;7875;p155"/>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6" name="Google Shape;7876;p155"/>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681" name="Shape 681"/>
        <p:cNvGrpSpPr/>
        <p:nvPr/>
      </p:nvGrpSpPr>
      <p:grpSpPr>
        <a:xfrm>
          <a:off x="0" y="0"/>
          <a:ext cx="0" cy="0"/>
          <a:chOff x="0" y="0"/>
          <a:chExt cx="0" cy="0"/>
        </a:xfrm>
      </p:grpSpPr>
      <p:grpSp>
        <p:nvGrpSpPr>
          <p:cNvPr id="682" name="Google Shape;682;p16"/>
          <p:cNvGrpSpPr/>
          <p:nvPr/>
        </p:nvGrpSpPr>
        <p:grpSpPr>
          <a:xfrm>
            <a:off x="76247" y="76200"/>
            <a:ext cx="8991506" cy="4991091"/>
            <a:chOff x="76247" y="76200"/>
            <a:chExt cx="8991506" cy="4991091"/>
          </a:xfrm>
        </p:grpSpPr>
        <p:sp>
          <p:nvSpPr>
            <p:cNvPr id="683" name="Google Shape;683;p1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4" name="Google Shape;684;p16"/>
            <p:cNvGrpSpPr/>
            <p:nvPr/>
          </p:nvGrpSpPr>
          <p:grpSpPr>
            <a:xfrm>
              <a:off x="76247" y="76200"/>
              <a:ext cx="8991482" cy="270554"/>
              <a:chOff x="495040" y="1057247"/>
              <a:chExt cx="8991482" cy="270554"/>
            </a:xfrm>
          </p:grpSpPr>
          <p:sp>
            <p:nvSpPr>
              <p:cNvPr id="685" name="Google Shape;685;p1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6" name="Google Shape;686;p16"/>
              <p:cNvGrpSpPr/>
              <p:nvPr/>
            </p:nvGrpSpPr>
            <p:grpSpPr>
              <a:xfrm flipH="1">
                <a:off x="559172" y="1122848"/>
                <a:ext cx="560767" cy="139276"/>
                <a:chOff x="4771000" y="1122848"/>
                <a:chExt cx="560767" cy="139276"/>
              </a:xfrm>
            </p:grpSpPr>
            <p:grpSp>
              <p:nvGrpSpPr>
                <p:cNvPr id="687" name="Google Shape;687;p16"/>
                <p:cNvGrpSpPr/>
                <p:nvPr/>
              </p:nvGrpSpPr>
              <p:grpSpPr>
                <a:xfrm>
                  <a:off x="5192567" y="1122848"/>
                  <a:ext cx="139200" cy="139200"/>
                  <a:chOff x="5192567" y="1122848"/>
                  <a:chExt cx="139200" cy="139200"/>
                </a:xfrm>
              </p:grpSpPr>
              <p:sp>
                <p:nvSpPr>
                  <p:cNvPr id="688" name="Google Shape;688;p16"/>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 name="Google Shape;691;p16"/>
                <p:cNvGrpSpPr/>
                <p:nvPr/>
              </p:nvGrpSpPr>
              <p:grpSpPr>
                <a:xfrm>
                  <a:off x="4771000" y="1122849"/>
                  <a:ext cx="139200" cy="139200"/>
                  <a:chOff x="5192500" y="1122925"/>
                  <a:chExt cx="139200" cy="139200"/>
                </a:xfrm>
              </p:grpSpPr>
              <p:sp>
                <p:nvSpPr>
                  <p:cNvPr id="692" name="Google Shape;692;p16"/>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16"/>
                <p:cNvGrpSpPr/>
                <p:nvPr/>
              </p:nvGrpSpPr>
              <p:grpSpPr>
                <a:xfrm>
                  <a:off x="4981783" y="1122924"/>
                  <a:ext cx="139200" cy="139200"/>
                  <a:chOff x="4981783" y="1122924"/>
                  <a:chExt cx="139200" cy="139200"/>
                </a:xfrm>
              </p:grpSpPr>
              <p:sp>
                <p:nvSpPr>
                  <p:cNvPr id="695" name="Google Shape;695;p16"/>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697" name="Google Shape;697;p16"/>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698" name="Google Shape;698;p16"/>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699" name="Google Shape;699;p16"/>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00" name="Google Shape;700;p16"/>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01" name="Google Shape;701;p16"/>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02" name="Google Shape;702;p16"/>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03" name="Google Shape;703;p16"/>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704" name="Google Shape;704;p16"/>
          <p:cNvGrpSpPr/>
          <p:nvPr/>
        </p:nvGrpSpPr>
        <p:grpSpPr>
          <a:xfrm>
            <a:off x="7422364" y="461289"/>
            <a:ext cx="1540067" cy="687298"/>
            <a:chOff x="-363350" y="-51188"/>
            <a:chExt cx="1540067" cy="687298"/>
          </a:xfrm>
        </p:grpSpPr>
        <p:sp>
          <p:nvSpPr>
            <p:cNvPr id="705" name="Google Shape;705;p1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0" name="Google Shape;710;p16"/>
            <p:cNvGrpSpPr/>
            <p:nvPr/>
          </p:nvGrpSpPr>
          <p:grpSpPr>
            <a:xfrm>
              <a:off x="-363350" y="-51188"/>
              <a:ext cx="1540067" cy="687298"/>
              <a:chOff x="-363350" y="-51188"/>
              <a:chExt cx="1540067" cy="687298"/>
            </a:xfrm>
          </p:grpSpPr>
          <p:sp>
            <p:nvSpPr>
              <p:cNvPr id="711" name="Google Shape;711;p1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1" name="Google Shape;741;p1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7877" name="Shape 7877"/>
        <p:cNvGrpSpPr/>
        <p:nvPr/>
      </p:nvGrpSpPr>
      <p:grpSpPr>
        <a:xfrm>
          <a:off x="0" y="0"/>
          <a:ext cx="0" cy="0"/>
          <a:chOff x="0" y="0"/>
          <a:chExt cx="0" cy="0"/>
        </a:xfrm>
      </p:grpSpPr>
      <p:grpSp>
        <p:nvGrpSpPr>
          <p:cNvPr id="7878" name="Google Shape;7878;p156"/>
          <p:cNvGrpSpPr/>
          <p:nvPr/>
        </p:nvGrpSpPr>
        <p:grpSpPr>
          <a:xfrm>
            <a:off x="76247" y="76200"/>
            <a:ext cx="8991506" cy="4991091"/>
            <a:chOff x="76247" y="76200"/>
            <a:chExt cx="8991506" cy="4991091"/>
          </a:xfrm>
        </p:grpSpPr>
        <p:sp>
          <p:nvSpPr>
            <p:cNvPr id="7879" name="Google Shape;7879;p15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80" name="Google Shape;7880;p156"/>
            <p:cNvGrpSpPr/>
            <p:nvPr/>
          </p:nvGrpSpPr>
          <p:grpSpPr>
            <a:xfrm>
              <a:off x="76247" y="76200"/>
              <a:ext cx="8991482" cy="270554"/>
              <a:chOff x="495040" y="1057247"/>
              <a:chExt cx="8991482" cy="270554"/>
            </a:xfrm>
          </p:grpSpPr>
          <p:sp>
            <p:nvSpPr>
              <p:cNvPr id="7881" name="Google Shape;7881;p15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82" name="Google Shape;7882;p156"/>
              <p:cNvGrpSpPr/>
              <p:nvPr/>
            </p:nvGrpSpPr>
            <p:grpSpPr>
              <a:xfrm flipH="1">
                <a:off x="559172" y="1122848"/>
                <a:ext cx="560767" cy="139276"/>
                <a:chOff x="4771000" y="1122848"/>
                <a:chExt cx="560767" cy="139276"/>
              </a:xfrm>
            </p:grpSpPr>
            <p:grpSp>
              <p:nvGrpSpPr>
                <p:cNvPr id="7883" name="Google Shape;7883;p156"/>
                <p:cNvGrpSpPr/>
                <p:nvPr/>
              </p:nvGrpSpPr>
              <p:grpSpPr>
                <a:xfrm>
                  <a:off x="5192567" y="1122848"/>
                  <a:ext cx="139200" cy="139200"/>
                  <a:chOff x="5192567" y="1122848"/>
                  <a:chExt cx="139200" cy="139200"/>
                </a:xfrm>
              </p:grpSpPr>
              <p:sp>
                <p:nvSpPr>
                  <p:cNvPr id="7884" name="Google Shape;7884;p156"/>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5" name="Google Shape;7885;p15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6" name="Google Shape;7886;p15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7" name="Google Shape;7887;p156"/>
                <p:cNvGrpSpPr/>
                <p:nvPr/>
              </p:nvGrpSpPr>
              <p:grpSpPr>
                <a:xfrm>
                  <a:off x="4771000" y="1122849"/>
                  <a:ext cx="139200" cy="139200"/>
                  <a:chOff x="5192500" y="1122925"/>
                  <a:chExt cx="139200" cy="139200"/>
                </a:xfrm>
              </p:grpSpPr>
              <p:sp>
                <p:nvSpPr>
                  <p:cNvPr id="7888" name="Google Shape;7888;p156"/>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9" name="Google Shape;7889;p15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0" name="Google Shape;7890;p156"/>
                <p:cNvGrpSpPr/>
                <p:nvPr/>
              </p:nvGrpSpPr>
              <p:grpSpPr>
                <a:xfrm>
                  <a:off x="4981783" y="1122924"/>
                  <a:ext cx="139200" cy="139200"/>
                  <a:chOff x="4981783" y="1122924"/>
                  <a:chExt cx="139200" cy="139200"/>
                </a:xfrm>
              </p:grpSpPr>
              <p:sp>
                <p:nvSpPr>
                  <p:cNvPr id="7891" name="Google Shape;7891;p156"/>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2" name="Google Shape;7892;p15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7893" name="Google Shape;7893;p156"/>
          <p:cNvGrpSpPr/>
          <p:nvPr/>
        </p:nvGrpSpPr>
        <p:grpSpPr>
          <a:xfrm>
            <a:off x="326489" y="614305"/>
            <a:ext cx="8491880" cy="4219295"/>
            <a:chOff x="326489" y="614305"/>
            <a:chExt cx="8491880" cy="4219295"/>
          </a:xfrm>
        </p:grpSpPr>
        <p:grpSp>
          <p:nvGrpSpPr>
            <p:cNvPr id="7894" name="Google Shape;7894;p156"/>
            <p:cNvGrpSpPr/>
            <p:nvPr/>
          </p:nvGrpSpPr>
          <p:grpSpPr>
            <a:xfrm>
              <a:off x="326489" y="4146302"/>
              <a:ext cx="1540067" cy="687298"/>
              <a:chOff x="-363350" y="-51188"/>
              <a:chExt cx="1540067" cy="687298"/>
            </a:xfrm>
          </p:grpSpPr>
          <p:sp>
            <p:nvSpPr>
              <p:cNvPr id="7895" name="Google Shape;7895;p15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6" name="Google Shape;7896;p15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7" name="Google Shape;7897;p15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8" name="Google Shape;7898;p15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9" name="Google Shape;7899;p15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0" name="Google Shape;7900;p156"/>
              <p:cNvGrpSpPr/>
              <p:nvPr/>
            </p:nvGrpSpPr>
            <p:grpSpPr>
              <a:xfrm>
                <a:off x="-363350" y="-51188"/>
                <a:ext cx="1540067" cy="687298"/>
                <a:chOff x="-363350" y="-51188"/>
                <a:chExt cx="1540067" cy="687298"/>
              </a:xfrm>
            </p:grpSpPr>
            <p:sp>
              <p:nvSpPr>
                <p:cNvPr id="7901" name="Google Shape;7901;p15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2" name="Google Shape;7902;p15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3" name="Google Shape;7903;p15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4" name="Google Shape;7904;p15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15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6" name="Google Shape;7906;p15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7" name="Google Shape;7907;p15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8" name="Google Shape;7908;p15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9" name="Google Shape;7909;p15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15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15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2" name="Google Shape;7912;p15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3" name="Google Shape;7913;p15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4" name="Google Shape;7914;p15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5" name="Google Shape;7915;p15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6" name="Google Shape;7916;p15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7" name="Google Shape;7917;p15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8" name="Google Shape;7918;p15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9" name="Google Shape;7919;p15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15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1" name="Google Shape;7921;p15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2" name="Google Shape;7922;p15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3" name="Google Shape;7923;p15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4" name="Google Shape;7924;p15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5" name="Google Shape;7925;p15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6" name="Google Shape;7926;p15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7" name="Google Shape;7927;p15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8" name="Google Shape;7928;p15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9" name="Google Shape;7929;p15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15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1" name="Google Shape;7931;p15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2" name="Google Shape;7932;p156"/>
            <p:cNvGrpSpPr/>
            <p:nvPr/>
          </p:nvGrpSpPr>
          <p:grpSpPr>
            <a:xfrm>
              <a:off x="854985" y="614305"/>
              <a:ext cx="1913983" cy="521706"/>
              <a:chOff x="489414" y="450012"/>
              <a:chExt cx="2153203" cy="586912"/>
            </a:xfrm>
          </p:grpSpPr>
          <p:sp>
            <p:nvSpPr>
              <p:cNvPr id="7933" name="Google Shape;7933;p156"/>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34" name="Google Shape;7934;p156"/>
              <p:cNvGrpSpPr/>
              <p:nvPr/>
            </p:nvGrpSpPr>
            <p:grpSpPr>
              <a:xfrm>
                <a:off x="584420" y="519414"/>
                <a:ext cx="1963411" cy="246971"/>
                <a:chOff x="571861" y="517439"/>
                <a:chExt cx="1963411" cy="246971"/>
              </a:xfrm>
            </p:grpSpPr>
            <p:sp>
              <p:nvSpPr>
                <p:cNvPr id="7935" name="Google Shape;7935;p156"/>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6" name="Google Shape;7936;p156"/>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156"/>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156"/>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156"/>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156"/>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7941" name="Google Shape;7941;p156"/>
            <p:cNvGrpSpPr/>
            <p:nvPr/>
          </p:nvGrpSpPr>
          <p:grpSpPr>
            <a:xfrm>
              <a:off x="326493" y="614305"/>
              <a:ext cx="291050" cy="657525"/>
              <a:chOff x="7875018" y="1882075"/>
              <a:chExt cx="291050" cy="657525"/>
            </a:xfrm>
          </p:grpSpPr>
          <p:sp>
            <p:nvSpPr>
              <p:cNvPr id="7942" name="Google Shape;7942;p156"/>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3" name="Google Shape;7943;p156"/>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4" name="Google Shape;7944;p156"/>
            <p:cNvGrpSpPr/>
            <p:nvPr/>
          </p:nvGrpSpPr>
          <p:grpSpPr>
            <a:xfrm>
              <a:off x="3006410" y="614305"/>
              <a:ext cx="5811959" cy="505416"/>
              <a:chOff x="2258298" y="3894721"/>
              <a:chExt cx="3784567" cy="505416"/>
            </a:xfrm>
          </p:grpSpPr>
          <p:cxnSp>
            <p:nvCxnSpPr>
              <p:cNvPr id="7945" name="Google Shape;7945;p156"/>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7946" name="Google Shape;7946;p156"/>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7947" name="Google Shape;7947;p156"/>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7948" name="Google Shape;7948;p156"/>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7949" name="Google Shape;7949;p156"/>
            <p:cNvGrpSpPr/>
            <p:nvPr/>
          </p:nvGrpSpPr>
          <p:grpSpPr>
            <a:xfrm>
              <a:off x="4103869" y="4501200"/>
              <a:ext cx="4714500" cy="332400"/>
              <a:chOff x="4122875" y="4098725"/>
              <a:chExt cx="4714500" cy="332400"/>
            </a:xfrm>
          </p:grpSpPr>
          <p:sp>
            <p:nvSpPr>
              <p:cNvPr id="7950" name="Google Shape;7950;p156"/>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1" name="Google Shape;7951;p156"/>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52" name="Google Shape;7952;p156"/>
              <p:cNvGrpSpPr/>
              <p:nvPr/>
            </p:nvGrpSpPr>
            <p:grpSpPr>
              <a:xfrm>
                <a:off x="4515789" y="4196525"/>
                <a:ext cx="4096800" cy="136800"/>
                <a:chOff x="4535725" y="4196525"/>
                <a:chExt cx="4096800" cy="136800"/>
              </a:xfrm>
            </p:grpSpPr>
            <p:cxnSp>
              <p:nvCxnSpPr>
                <p:cNvPr id="7953" name="Google Shape;7953;p156"/>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7954" name="Google Shape;7954;p156"/>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58" name="Shape 7958"/>
        <p:cNvGrpSpPr/>
        <p:nvPr/>
      </p:nvGrpSpPr>
      <p:grpSpPr>
        <a:xfrm>
          <a:off x="0" y="0"/>
          <a:ext cx="0" cy="0"/>
          <a:chOff x="0" y="0"/>
          <a:chExt cx="0" cy="0"/>
        </a:xfrm>
      </p:grpSpPr>
      <p:sp>
        <p:nvSpPr>
          <p:cNvPr id="7959" name="Google Shape;7959;p158"/>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7960" name="Google Shape;7960;p158"/>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7961" name="Google Shape;7961;p158"/>
          <p:cNvGrpSpPr/>
          <p:nvPr/>
        </p:nvGrpSpPr>
        <p:grpSpPr>
          <a:xfrm>
            <a:off x="152400" y="157303"/>
            <a:ext cx="7589840" cy="4524094"/>
            <a:chOff x="152400" y="157303"/>
            <a:chExt cx="7589840" cy="4524094"/>
          </a:xfrm>
        </p:grpSpPr>
        <p:grpSp>
          <p:nvGrpSpPr>
            <p:cNvPr id="7962" name="Google Shape;7962;p158"/>
            <p:cNvGrpSpPr/>
            <p:nvPr/>
          </p:nvGrpSpPr>
          <p:grpSpPr>
            <a:xfrm>
              <a:off x="152400" y="157303"/>
              <a:ext cx="1540067" cy="983325"/>
              <a:chOff x="-363350" y="-51188"/>
              <a:chExt cx="1540067" cy="983325"/>
            </a:xfrm>
          </p:grpSpPr>
          <p:sp>
            <p:nvSpPr>
              <p:cNvPr id="7963" name="Google Shape;7963;p15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4" name="Google Shape;7964;p15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5" name="Google Shape;7965;p15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6" name="Google Shape;7966;p15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7" name="Google Shape;7967;p15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68" name="Google Shape;7968;p158"/>
              <p:cNvGrpSpPr/>
              <p:nvPr/>
            </p:nvGrpSpPr>
            <p:grpSpPr>
              <a:xfrm>
                <a:off x="-363350" y="-51188"/>
                <a:ext cx="1540067" cy="983325"/>
                <a:chOff x="-363350" y="-51188"/>
                <a:chExt cx="1540067" cy="983325"/>
              </a:xfrm>
            </p:grpSpPr>
            <p:sp>
              <p:nvSpPr>
                <p:cNvPr id="7969" name="Google Shape;7969;p158"/>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0" name="Google Shape;7970;p158"/>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1" name="Google Shape;7971;p15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2" name="Google Shape;7972;p15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3" name="Google Shape;7973;p15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4" name="Google Shape;7974;p15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5" name="Google Shape;7975;p15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6" name="Google Shape;7976;p15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7" name="Google Shape;7977;p15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8" name="Google Shape;7978;p15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9" name="Google Shape;7979;p15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0" name="Google Shape;7980;p15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1" name="Google Shape;7981;p15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2" name="Google Shape;7982;p15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3" name="Google Shape;7983;p15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4" name="Google Shape;7984;p15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5" name="Google Shape;7985;p15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6" name="Google Shape;7986;p15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7" name="Google Shape;7987;p15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8" name="Google Shape;7988;p15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9" name="Google Shape;7989;p15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0" name="Google Shape;7990;p15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1" name="Google Shape;7991;p15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15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3" name="Google Shape;7993;p15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4" name="Google Shape;7994;p15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5" name="Google Shape;7995;p15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6" name="Google Shape;7996;p15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7" name="Google Shape;7997;p15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8" name="Google Shape;7998;p15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9" name="Google Shape;7999;p15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15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01" name="Google Shape;8001;p15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2" name="Google Shape;8002;p158"/>
            <p:cNvGrpSpPr/>
            <p:nvPr/>
          </p:nvGrpSpPr>
          <p:grpSpPr>
            <a:xfrm>
              <a:off x="5538440" y="3930550"/>
              <a:ext cx="2203800" cy="750847"/>
              <a:chOff x="5538440" y="3930550"/>
              <a:chExt cx="2203800" cy="750847"/>
            </a:xfrm>
          </p:grpSpPr>
          <p:cxnSp>
            <p:nvCxnSpPr>
              <p:cNvPr id="8003" name="Google Shape;8003;p158"/>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8004" name="Google Shape;8004;p158"/>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8005" name="Google Shape;8005;p158"/>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8006" name="Google Shape;8006;p158"/>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8007" name="Google Shape;8007;p158"/>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8008" name="Google Shape;8008;p158"/>
            <p:cNvGrpSpPr/>
            <p:nvPr/>
          </p:nvGrpSpPr>
          <p:grpSpPr>
            <a:xfrm>
              <a:off x="2103065" y="233517"/>
              <a:ext cx="2239332" cy="610447"/>
              <a:chOff x="489414" y="450012"/>
              <a:chExt cx="2153203" cy="586912"/>
            </a:xfrm>
          </p:grpSpPr>
          <p:sp>
            <p:nvSpPr>
              <p:cNvPr id="8009" name="Google Shape;8009;p158"/>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10" name="Google Shape;8010;p158"/>
              <p:cNvGrpSpPr/>
              <p:nvPr/>
            </p:nvGrpSpPr>
            <p:grpSpPr>
              <a:xfrm>
                <a:off x="584420" y="519414"/>
                <a:ext cx="1963411" cy="246971"/>
                <a:chOff x="571861" y="517439"/>
                <a:chExt cx="1963411" cy="246971"/>
              </a:xfrm>
            </p:grpSpPr>
            <p:sp>
              <p:nvSpPr>
                <p:cNvPr id="8011" name="Google Shape;8011;p158"/>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2" name="Google Shape;8012;p158"/>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3" name="Google Shape;8013;p158"/>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4" name="Google Shape;8014;p158"/>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5" name="Google Shape;8015;p158"/>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6" name="Google Shape;8016;p158"/>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17" name="Shape 8017"/>
        <p:cNvGrpSpPr/>
        <p:nvPr/>
      </p:nvGrpSpPr>
      <p:grpSpPr>
        <a:xfrm>
          <a:off x="0" y="0"/>
          <a:ext cx="0" cy="0"/>
          <a:chOff x="0" y="0"/>
          <a:chExt cx="0" cy="0"/>
        </a:xfrm>
      </p:grpSpPr>
      <p:grpSp>
        <p:nvGrpSpPr>
          <p:cNvPr id="8018" name="Google Shape;8018;p159"/>
          <p:cNvGrpSpPr/>
          <p:nvPr/>
        </p:nvGrpSpPr>
        <p:grpSpPr>
          <a:xfrm>
            <a:off x="342625" y="322050"/>
            <a:ext cx="8494750" cy="4499400"/>
            <a:chOff x="342625" y="322050"/>
            <a:chExt cx="8494750" cy="4499400"/>
          </a:xfrm>
        </p:grpSpPr>
        <p:grpSp>
          <p:nvGrpSpPr>
            <p:cNvPr id="8019" name="Google Shape;8019;p159"/>
            <p:cNvGrpSpPr/>
            <p:nvPr/>
          </p:nvGrpSpPr>
          <p:grpSpPr>
            <a:xfrm>
              <a:off x="342625" y="322050"/>
              <a:ext cx="1774253" cy="4499400"/>
              <a:chOff x="4336300" y="1354950"/>
              <a:chExt cx="1774253" cy="4499400"/>
            </a:xfrm>
          </p:grpSpPr>
          <p:sp>
            <p:nvSpPr>
              <p:cNvPr id="8020" name="Google Shape;8020;p159"/>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21" name="Google Shape;8021;p159"/>
              <p:cNvGrpSpPr/>
              <p:nvPr/>
            </p:nvGrpSpPr>
            <p:grpSpPr>
              <a:xfrm>
                <a:off x="4336300" y="1354950"/>
                <a:ext cx="1774253" cy="270554"/>
                <a:chOff x="4632152" y="1147729"/>
                <a:chExt cx="1774253" cy="270554"/>
              </a:xfrm>
            </p:grpSpPr>
            <p:sp>
              <p:nvSpPr>
                <p:cNvPr id="8022" name="Google Shape;8022;p159"/>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23" name="Google Shape;8023;p159"/>
                <p:cNvGrpSpPr/>
                <p:nvPr/>
              </p:nvGrpSpPr>
              <p:grpSpPr>
                <a:xfrm>
                  <a:off x="6202848" y="1213287"/>
                  <a:ext cx="139356" cy="139356"/>
                  <a:chOff x="3300229" y="786025"/>
                  <a:chExt cx="116275" cy="116275"/>
                </a:xfrm>
              </p:grpSpPr>
              <p:sp>
                <p:nvSpPr>
                  <p:cNvPr id="8024" name="Google Shape;8024;p15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5" name="Google Shape;8025;p15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6" name="Google Shape;8026;p15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027" name="Google Shape;8027;p159"/>
            <p:cNvGrpSpPr/>
            <p:nvPr/>
          </p:nvGrpSpPr>
          <p:grpSpPr>
            <a:xfrm>
              <a:off x="7463172" y="322050"/>
              <a:ext cx="1331775" cy="874238"/>
              <a:chOff x="7712444" y="104700"/>
              <a:chExt cx="1331775" cy="874238"/>
            </a:xfrm>
          </p:grpSpPr>
          <p:grpSp>
            <p:nvGrpSpPr>
              <p:cNvPr id="8028" name="Google Shape;8028;p159"/>
              <p:cNvGrpSpPr/>
              <p:nvPr/>
            </p:nvGrpSpPr>
            <p:grpSpPr>
              <a:xfrm>
                <a:off x="7864844" y="104700"/>
                <a:ext cx="1179375" cy="726475"/>
                <a:chOff x="1510375" y="4002500"/>
                <a:chExt cx="1179375" cy="726475"/>
              </a:xfrm>
            </p:grpSpPr>
            <p:sp>
              <p:nvSpPr>
                <p:cNvPr id="8029" name="Google Shape;8029;p159"/>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0" name="Google Shape;8030;p159"/>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1" name="Google Shape;8031;p159"/>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2" name="Google Shape;8032;p159"/>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3" name="Google Shape;8033;p159"/>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4" name="Google Shape;8034;p159"/>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5" name="Google Shape;8035;p159"/>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6" name="Google Shape;8036;p159"/>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7" name="Google Shape;8037;p159"/>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8" name="Google Shape;8038;p159"/>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9" name="Google Shape;8039;p159"/>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0" name="Google Shape;8040;p159"/>
              <p:cNvGrpSpPr/>
              <p:nvPr/>
            </p:nvGrpSpPr>
            <p:grpSpPr>
              <a:xfrm>
                <a:off x="7788644" y="180900"/>
                <a:ext cx="1179375" cy="726475"/>
                <a:chOff x="1510375" y="4002500"/>
                <a:chExt cx="1179375" cy="726475"/>
              </a:xfrm>
            </p:grpSpPr>
            <p:sp>
              <p:nvSpPr>
                <p:cNvPr id="8041" name="Google Shape;8041;p159"/>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2" name="Google Shape;8042;p159"/>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3" name="Google Shape;8043;p159"/>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4" name="Google Shape;8044;p159"/>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5" name="Google Shape;8045;p159"/>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6" name="Google Shape;8046;p159"/>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7" name="Google Shape;8047;p159"/>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8" name="Google Shape;8048;p159"/>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9" name="Google Shape;8049;p159"/>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0" name="Google Shape;8050;p159"/>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1" name="Google Shape;8051;p159"/>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2" name="Google Shape;8052;p159"/>
              <p:cNvGrpSpPr/>
              <p:nvPr/>
            </p:nvGrpSpPr>
            <p:grpSpPr>
              <a:xfrm>
                <a:off x="7712444" y="252463"/>
                <a:ext cx="1179375" cy="726475"/>
                <a:chOff x="1510375" y="4002500"/>
                <a:chExt cx="1179375" cy="726475"/>
              </a:xfrm>
            </p:grpSpPr>
            <p:sp>
              <p:nvSpPr>
                <p:cNvPr id="8053" name="Google Shape;8053;p159"/>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4" name="Google Shape;8054;p159"/>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5" name="Google Shape;8055;p159"/>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6" name="Google Shape;8056;p159"/>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7" name="Google Shape;8057;p159"/>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159"/>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159"/>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159"/>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1" name="Google Shape;8061;p159"/>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2" name="Google Shape;8062;p159"/>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3" name="Google Shape;8063;p159"/>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64" name="Google Shape;8064;p159"/>
            <p:cNvGrpSpPr/>
            <p:nvPr/>
          </p:nvGrpSpPr>
          <p:grpSpPr>
            <a:xfrm>
              <a:off x="2349839" y="3921264"/>
              <a:ext cx="1540067" cy="687298"/>
              <a:chOff x="-363350" y="-51188"/>
              <a:chExt cx="1540067" cy="687298"/>
            </a:xfrm>
          </p:grpSpPr>
          <p:sp>
            <p:nvSpPr>
              <p:cNvPr id="8065" name="Google Shape;8065;p159"/>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6" name="Google Shape;8066;p159"/>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7" name="Google Shape;8067;p159"/>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159"/>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159"/>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70" name="Google Shape;8070;p159"/>
              <p:cNvGrpSpPr/>
              <p:nvPr/>
            </p:nvGrpSpPr>
            <p:grpSpPr>
              <a:xfrm>
                <a:off x="-363350" y="-51188"/>
                <a:ext cx="1540067" cy="687298"/>
                <a:chOff x="-363350" y="-51188"/>
                <a:chExt cx="1540067" cy="687298"/>
              </a:xfrm>
            </p:grpSpPr>
            <p:sp>
              <p:nvSpPr>
                <p:cNvPr id="8071" name="Google Shape;8071;p159"/>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2" name="Google Shape;8072;p159"/>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3" name="Google Shape;8073;p159"/>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4" name="Google Shape;8074;p159"/>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159"/>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6" name="Google Shape;8076;p159"/>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7" name="Google Shape;8077;p159"/>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8" name="Google Shape;8078;p159"/>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9" name="Google Shape;8079;p159"/>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0" name="Google Shape;8080;p159"/>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1" name="Google Shape;8081;p159"/>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2" name="Google Shape;8082;p159"/>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3" name="Google Shape;8083;p159"/>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4" name="Google Shape;8084;p159"/>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5" name="Google Shape;8085;p159"/>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6" name="Google Shape;8086;p159"/>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7" name="Google Shape;8087;p159"/>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8" name="Google Shape;8088;p159"/>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9" name="Google Shape;8089;p159"/>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0" name="Google Shape;8090;p159"/>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1" name="Google Shape;8091;p159"/>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2" name="Google Shape;8092;p159"/>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3" name="Google Shape;8093;p159"/>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4" name="Google Shape;8094;p159"/>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5" name="Google Shape;8095;p159"/>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6" name="Google Shape;8096;p159"/>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7" name="Google Shape;8097;p159"/>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8" name="Google Shape;8098;p159"/>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9" name="Google Shape;8099;p159"/>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0" name="Google Shape;8100;p159"/>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01" name="Google Shape;8101;p159"/>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2" name="Google Shape;8102;p159"/>
            <p:cNvGrpSpPr/>
            <p:nvPr/>
          </p:nvGrpSpPr>
          <p:grpSpPr>
            <a:xfrm>
              <a:off x="8276093" y="2242975"/>
              <a:ext cx="291050" cy="657525"/>
              <a:chOff x="7875018" y="1882075"/>
              <a:chExt cx="291050" cy="657525"/>
            </a:xfrm>
          </p:grpSpPr>
          <p:sp>
            <p:nvSpPr>
              <p:cNvPr id="8103" name="Google Shape;8103;p159"/>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4" name="Google Shape;8104;p159"/>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5" name="Google Shape;8105;p159"/>
            <p:cNvGrpSpPr/>
            <p:nvPr/>
          </p:nvGrpSpPr>
          <p:grpSpPr>
            <a:xfrm>
              <a:off x="2365632" y="691023"/>
              <a:ext cx="4848787" cy="505416"/>
              <a:chOff x="2258298" y="3894721"/>
              <a:chExt cx="3784567" cy="505416"/>
            </a:xfrm>
          </p:grpSpPr>
          <p:cxnSp>
            <p:nvCxnSpPr>
              <p:cNvPr id="8106" name="Google Shape;8106;p159"/>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8107" name="Google Shape;8107;p159"/>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8108" name="Google Shape;8108;p159"/>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8109" name="Google Shape;8109;p159"/>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8110" name="Google Shape;8110;p159"/>
            <p:cNvGrpSpPr/>
            <p:nvPr/>
          </p:nvGrpSpPr>
          <p:grpSpPr>
            <a:xfrm>
              <a:off x="4122875" y="4098725"/>
              <a:ext cx="4714500" cy="629464"/>
              <a:chOff x="4122875" y="4098725"/>
              <a:chExt cx="4714500" cy="629464"/>
            </a:xfrm>
          </p:grpSpPr>
          <p:grpSp>
            <p:nvGrpSpPr>
              <p:cNvPr id="8111" name="Google Shape;8111;p159"/>
              <p:cNvGrpSpPr/>
              <p:nvPr/>
            </p:nvGrpSpPr>
            <p:grpSpPr>
              <a:xfrm>
                <a:off x="4122875" y="4098725"/>
                <a:ext cx="4714500" cy="332400"/>
                <a:chOff x="4122875" y="4098725"/>
                <a:chExt cx="4714500" cy="332400"/>
              </a:xfrm>
            </p:grpSpPr>
            <p:sp>
              <p:nvSpPr>
                <p:cNvPr id="8112" name="Google Shape;8112;p159"/>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3" name="Google Shape;8113;p159"/>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14" name="Google Shape;8114;p159"/>
                <p:cNvGrpSpPr/>
                <p:nvPr/>
              </p:nvGrpSpPr>
              <p:grpSpPr>
                <a:xfrm>
                  <a:off x="4515789" y="4196525"/>
                  <a:ext cx="4096800" cy="136800"/>
                  <a:chOff x="4535725" y="4196525"/>
                  <a:chExt cx="4096800" cy="136800"/>
                </a:xfrm>
              </p:grpSpPr>
              <p:cxnSp>
                <p:nvCxnSpPr>
                  <p:cNvPr id="8115" name="Google Shape;8115;p159"/>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8116" name="Google Shape;8116;p159"/>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117" name="Google Shape;8117;p159"/>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118" name="Google Shape;8118;p159"/>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8119" name="Google Shape;8119;p159"/>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8120" name="Google Shape;8120;p159"/>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21" name="Shape 8121"/>
        <p:cNvGrpSpPr/>
        <p:nvPr/>
      </p:nvGrpSpPr>
      <p:grpSpPr>
        <a:xfrm>
          <a:off x="0" y="0"/>
          <a:ext cx="0" cy="0"/>
          <a:chOff x="0" y="0"/>
          <a:chExt cx="0" cy="0"/>
        </a:xfrm>
      </p:grpSpPr>
      <p:grpSp>
        <p:nvGrpSpPr>
          <p:cNvPr id="8122" name="Google Shape;8122;p160"/>
          <p:cNvGrpSpPr/>
          <p:nvPr/>
        </p:nvGrpSpPr>
        <p:grpSpPr>
          <a:xfrm>
            <a:off x="76247" y="76209"/>
            <a:ext cx="8991507" cy="4991083"/>
            <a:chOff x="-25" y="152400"/>
            <a:chExt cx="8991507" cy="4991083"/>
          </a:xfrm>
        </p:grpSpPr>
        <p:sp>
          <p:nvSpPr>
            <p:cNvPr id="8123" name="Google Shape;8123;p160"/>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4" name="Google Shape;8124;p160"/>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25" name="Google Shape;8125;p160"/>
            <p:cNvGrpSpPr/>
            <p:nvPr/>
          </p:nvGrpSpPr>
          <p:grpSpPr>
            <a:xfrm>
              <a:off x="8788026" y="217953"/>
              <a:ext cx="139356" cy="139356"/>
              <a:chOff x="3300229" y="786025"/>
              <a:chExt cx="116275" cy="116275"/>
            </a:xfrm>
          </p:grpSpPr>
          <p:sp>
            <p:nvSpPr>
              <p:cNvPr id="8126" name="Google Shape;8126;p16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7" name="Google Shape;8127;p16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8" name="Google Shape;8128;p16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129" name="Google Shape;8129;p160"/>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6"/>
              </a:buClr>
              <a:buSzPts val="1200"/>
              <a:buAutoNum type="arabicPeriod"/>
              <a:defRPr sz="1200"/>
            </a:lvl1pPr>
            <a:lvl2pPr indent="-304800" lvl="1" marL="914400" rtl="0">
              <a:lnSpc>
                <a:spcPct val="100000"/>
              </a:lnSpc>
              <a:spcBef>
                <a:spcPts val="0"/>
              </a:spcBef>
              <a:spcAft>
                <a:spcPts val="0"/>
              </a:spcAft>
              <a:buClr>
                <a:srgbClr val="434343"/>
              </a:buClr>
              <a:buSzPts val="1200"/>
              <a:buFont typeface="Roboto Condensed Light"/>
              <a:buAutoNum type="alphaLcPeriod"/>
              <a:defRPr sz="1200"/>
            </a:lvl2pPr>
            <a:lvl3pPr indent="-304800" lvl="2" marL="1371600" rtl="0">
              <a:lnSpc>
                <a:spcPct val="100000"/>
              </a:lnSpc>
              <a:spcBef>
                <a:spcPts val="0"/>
              </a:spcBef>
              <a:spcAft>
                <a:spcPts val="0"/>
              </a:spcAft>
              <a:buClr>
                <a:srgbClr val="434343"/>
              </a:buClr>
              <a:buSzPts val="1200"/>
              <a:buFont typeface="Roboto Condensed Light"/>
              <a:buAutoNum type="romanLcPeriod"/>
              <a:defRPr sz="1200"/>
            </a:lvl3pPr>
            <a:lvl4pPr indent="-304800" lvl="3" marL="1828800" rtl="0">
              <a:lnSpc>
                <a:spcPct val="100000"/>
              </a:lnSpc>
              <a:spcBef>
                <a:spcPts val="0"/>
              </a:spcBef>
              <a:spcAft>
                <a:spcPts val="0"/>
              </a:spcAft>
              <a:buClr>
                <a:srgbClr val="434343"/>
              </a:buClr>
              <a:buSzPts val="1200"/>
              <a:buFont typeface="Roboto Condensed Light"/>
              <a:buAutoNum type="arabicPeriod"/>
              <a:defRPr sz="1200"/>
            </a:lvl4pPr>
            <a:lvl5pPr indent="-304800" lvl="4" marL="2286000" rtl="0">
              <a:lnSpc>
                <a:spcPct val="100000"/>
              </a:lnSpc>
              <a:spcBef>
                <a:spcPts val="0"/>
              </a:spcBef>
              <a:spcAft>
                <a:spcPts val="0"/>
              </a:spcAft>
              <a:buClr>
                <a:srgbClr val="434343"/>
              </a:buClr>
              <a:buSzPts val="1200"/>
              <a:buFont typeface="Roboto Condensed Light"/>
              <a:buAutoNum type="alphaLcPeriod"/>
              <a:defRPr sz="1200"/>
            </a:lvl5pPr>
            <a:lvl6pPr indent="-304800" lvl="5" marL="2743200" rtl="0">
              <a:lnSpc>
                <a:spcPct val="100000"/>
              </a:lnSpc>
              <a:spcBef>
                <a:spcPts val="0"/>
              </a:spcBef>
              <a:spcAft>
                <a:spcPts val="0"/>
              </a:spcAft>
              <a:buClr>
                <a:srgbClr val="434343"/>
              </a:buClr>
              <a:buSzPts val="1200"/>
              <a:buFont typeface="Roboto Condensed Light"/>
              <a:buAutoNum type="romanLcPeriod"/>
              <a:defRPr sz="1200"/>
            </a:lvl6pPr>
            <a:lvl7pPr indent="-304800" lvl="6" marL="3200400" rtl="0">
              <a:lnSpc>
                <a:spcPct val="100000"/>
              </a:lnSpc>
              <a:spcBef>
                <a:spcPts val="0"/>
              </a:spcBef>
              <a:spcAft>
                <a:spcPts val="0"/>
              </a:spcAft>
              <a:buClr>
                <a:srgbClr val="434343"/>
              </a:buClr>
              <a:buSzPts val="1200"/>
              <a:buFont typeface="Roboto Condensed Light"/>
              <a:buAutoNum type="arabicPeriod"/>
              <a:defRPr sz="1200"/>
            </a:lvl7pPr>
            <a:lvl8pPr indent="-304800" lvl="7" marL="3657600" rtl="0">
              <a:lnSpc>
                <a:spcPct val="100000"/>
              </a:lnSpc>
              <a:spcBef>
                <a:spcPts val="0"/>
              </a:spcBef>
              <a:spcAft>
                <a:spcPts val="0"/>
              </a:spcAft>
              <a:buClr>
                <a:srgbClr val="434343"/>
              </a:buClr>
              <a:buSzPts val="1200"/>
              <a:buFont typeface="Roboto Condensed Light"/>
              <a:buAutoNum type="alphaLcPeriod"/>
              <a:defRPr sz="1200"/>
            </a:lvl8pPr>
            <a:lvl9pPr indent="-304800" lvl="8" marL="4114800"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8130" name="Google Shape;8130;p160"/>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8131" name="Google Shape;8131;p160"/>
          <p:cNvGrpSpPr/>
          <p:nvPr/>
        </p:nvGrpSpPr>
        <p:grpSpPr>
          <a:xfrm>
            <a:off x="7611021" y="496717"/>
            <a:ext cx="1316416" cy="786329"/>
            <a:chOff x="7611021" y="496717"/>
            <a:chExt cx="1316416" cy="786329"/>
          </a:xfrm>
        </p:grpSpPr>
        <p:grpSp>
          <p:nvGrpSpPr>
            <p:cNvPr id="8132" name="Google Shape;8132;p160"/>
            <p:cNvGrpSpPr/>
            <p:nvPr/>
          </p:nvGrpSpPr>
          <p:grpSpPr>
            <a:xfrm>
              <a:off x="7611021" y="496717"/>
              <a:ext cx="1316416" cy="587453"/>
              <a:chOff x="7611021" y="496717"/>
              <a:chExt cx="1316416" cy="587453"/>
            </a:xfrm>
          </p:grpSpPr>
          <p:sp>
            <p:nvSpPr>
              <p:cNvPr id="8133" name="Google Shape;8133;p160"/>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4" name="Google Shape;8134;p160"/>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5" name="Google Shape;8135;p160"/>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6" name="Google Shape;8136;p160"/>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7" name="Google Shape;8137;p160"/>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8" name="Google Shape;8138;p160"/>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9" name="Google Shape;8139;p160"/>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0" name="Google Shape;8140;p160"/>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1" name="Google Shape;8141;p160"/>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2" name="Google Shape;8142;p160"/>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3" name="Google Shape;8143;p160"/>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4" name="Google Shape;8144;p160"/>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160"/>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6" name="Google Shape;8146;p160"/>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7" name="Google Shape;8147;p160"/>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8" name="Google Shape;8148;p160"/>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9" name="Google Shape;8149;p160"/>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0" name="Google Shape;8150;p160"/>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1" name="Google Shape;8151;p160"/>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2" name="Google Shape;8152;p160"/>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3" name="Google Shape;8153;p160"/>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4" name="Google Shape;8154;p160"/>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5" name="Google Shape;8155;p160"/>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6" name="Google Shape;8156;p160"/>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7" name="Google Shape;8157;p160"/>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8" name="Google Shape;8158;p160"/>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9" name="Google Shape;8159;p160"/>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0" name="Google Shape;8160;p160"/>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1" name="Google Shape;8161;p160"/>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2" name="Google Shape;8162;p160"/>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3" name="Google Shape;8163;p160"/>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4" name="Google Shape;8164;p160"/>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5" name="Google Shape;8165;p160"/>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6" name="Google Shape;8166;p160"/>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7" name="Google Shape;8167;p160"/>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8" name="Google Shape;8168;p160"/>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9" name="Google Shape;8169;p160"/>
            <p:cNvGrpSpPr/>
            <p:nvPr/>
          </p:nvGrpSpPr>
          <p:grpSpPr>
            <a:xfrm>
              <a:off x="8002933" y="728346"/>
              <a:ext cx="554700" cy="554700"/>
              <a:chOff x="8002933" y="728346"/>
              <a:chExt cx="554700" cy="554700"/>
            </a:xfrm>
          </p:grpSpPr>
          <p:grpSp>
            <p:nvGrpSpPr>
              <p:cNvPr id="8170" name="Google Shape;8170;p160"/>
              <p:cNvGrpSpPr/>
              <p:nvPr/>
            </p:nvGrpSpPr>
            <p:grpSpPr>
              <a:xfrm>
                <a:off x="8002933" y="728346"/>
                <a:ext cx="554700" cy="554700"/>
                <a:chOff x="-388475" y="881425"/>
                <a:chExt cx="554700" cy="554700"/>
              </a:xfrm>
            </p:grpSpPr>
            <p:sp>
              <p:nvSpPr>
                <p:cNvPr id="8171" name="Google Shape;8171;p160"/>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2" name="Google Shape;8172;p160"/>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3" name="Google Shape;8173;p160"/>
              <p:cNvGrpSpPr/>
              <p:nvPr/>
            </p:nvGrpSpPr>
            <p:grpSpPr>
              <a:xfrm>
                <a:off x="8102431" y="884995"/>
                <a:ext cx="280923" cy="315449"/>
                <a:chOff x="6276025" y="3812400"/>
                <a:chExt cx="416800" cy="468025"/>
              </a:xfrm>
            </p:grpSpPr>
            <p:sp>
              <p:nvSpPr>
                <p:cNvPr id="8174" name="Google Shape;8174;p160"/>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175" name="Google Shape;8175;p160"/>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176" name="Google Shape;8176;p160"/>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177" name="Google Shape;8177;p160"/>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78" name="Shape 8178"/>
        <p:cNvGrpSpPr/>
        <p:nvPr/>
      </p:nvGrpSpPr>
      <p:grpSpPr>
        <a:xfrm>
          <a:off x="0" y="0"/>
          <a:ext cx="0" cy="0"/>
          <a:chOff x="0" y="0"/>
          <a:chExt cx="0" cy="0"/>
        </a:xfrm>
      </p:grpSpPr>
      <p:sp>
        <p:nvSpPr>
          <p:cNvPr id="8179" name="Google Shape;8179;p161"/>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180" name="Google Shape;8180;p161"/>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8181" name="Google Shape;8181;p161"/>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182" name="Google Shape;8182;p161"/>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8183" name="Google Shape;8183;p161"/>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8184" name="Google Shape;8184;p161"/>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185" name="Google Shape;8185;p161"/>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8186" name="Google Shape;8186;p161"/>
          <p:cNvGrpSpPr/>
          <p:nvPr/>
        </p:nvGrpSpPr>
        <p:grpSpPr>
          <a:xfrm>
            <a:off x="76247" y="76209"/>
            <a:ext cx="8991507" cy="4991083"/>
            <a:chOff x="-25" y="152400"/>
            <a:chExt cx="8991507" cy="4991083"/>
          </a:xfrm>
        </p:grpSpPr>
        <p:sp>
          <p:nvSpPr>
            <p:cNvPr id="8187" name="Google Shape;8187;p16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8" name="Google Shape;8188;p16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89" name="Google Shape;8189;p161"/>
            <p:cNvGrpSpPr/>
            <p:nvPr/>
          </p:nvGrpSpPr>
          <p:grpSpPr>
            <a:xfrm>
              <a:off x="8788026" y="217953"/>
              <a:ext cx="139356" cy="139356"/>
              <a:chOff x="3300229" y="786025"/>
              <a:chExt cx="116275" cy="116275"/>
            </a:xfrm>
          </p:grpSpPr>
          <p:sp>
            <p:nvSpPr>
              <p:cNvPr id="8190" name="Google Shape;8190;p16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1" name="Google Shape;8191;p16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2" name="Google Shape;8192;p16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93" name="Google Shape;8193;p161"/>
          <p:cNvGrpSpPr/>
          <p:nvPr/>
        </p:nvGrpSpPr>
        <p:grpSpPr>
          <a:xfrm>
            <a:off x="6501188" y="508770"/>
            <a:ext cx="2427345" cy="531616"/>
            <a:chOff x="6856163" y="688475"/>
            <a:chExt cx="2083200" cy="525988"/>
          </a:xfrm>
        </p:grpSpPr>
        <p:cxnSp>
          <p:nvCxnSpPr>
            <p:cNvPr id="8194" name="Google Shape;8194;p16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195" name="Google Shape;8195;p16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196" name="Google Shape;8196;p16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197" name="Google Shape;8197;p16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8" name="Shape 8198"/>
        <p:cNvGrpSpPr/>
        <p:nvPr/>
      </p:nvGrpSpPr>
      <p:grpSpPr>
        <a:xfrm>
          <a:off x="0" y="0"/>
          <a:ext cx="0" cy="0"/>
          <a:chOff x="0" y="0"/>
          <a:chExt cx="0" cy="0"/>
        </a:xfrm>
      </p:grpSpPr>
      <p:grpSp>
        <p:nvGrpSpPr>
          <p:cNvPr id="8199" name="Google Shape;8199;p162"/>
          <p:cNvGrpSpPr/>
          <p:nvPr/>
        </p:nvGrpSpPr>
        <p:grpSpPr>
          <a:xfrm>
            <a:off x="76247" y="76209"/>
            <a:ext cx="8991507" cy="4991083"/>
            <a:chOff x="-25" y="152400"/>
            <a:chExt cx="8991507" cy="4991083"/>
          </a:xfrm>
        </p:grpSpPr>
        <p:sp>
          <p:nvSpPr>
            <p:cNvPr id="8200" name="Google Shape;8200;p162"/>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1" name="Google Shape;8201;p162"/>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02" name="Google Shape;8202;p162"/>
            <p:cNvGrpSpPr/>
            <p:nvPr/>
          </p:nvGrpSpPr>
          <p:grpSpPr>
            <a:xfrm>
              <a:off x="8788026" y="217953"/>
              <a:ext cx="139356" cy="139356"/>
              <a:chOff x="3300229" y="786025"/>
              <a:chExt cx="116275" cy="116275"/>
            </a:xfrm>
          </p:grpSpPr>
          <p:sp>
            <p:nvSpPr>
              <p:cNvPr id="8203" name="Google Shape;8203;p16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4" name="Google Shape;8204;p162"/>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5" name="Google Shape;8205;p162"/>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06" name="Google Shape;8206;p162"/>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8207" name="Google Shape;8207;p162"/>
          <p:cNvGrpSpPr/>
          <p:nvPr/>
        </p:nvGrpSpPr>
        <p:grpSpPr>
          <a:xfrm>
            <a:off x="7611021" y="496717"/>
            <a:ext cx="1316416" cy="587453"/>
            <a:chOff x="7611021" y="496717"/>
            <a:chExt cx="1316416" cy="587453"/>
          </a:xfrm>
        </p:grpSpPr>
        <p:sp>
          <p:nvSpPr>
            <p:cNvPr id="8208" name="Google Shape;8208;p162"/>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9" name="Google Shape;8209;p162"/>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0" name="Google Shape;8210;p162"/>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1" name="Google Shape;8211;p162"/>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2" name="Google Shape;8212;p162"/>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3" name="Google Shape;8213;p162"/>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4" name="Google Shape;8214;p162"/>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5" name="Google Shape;8215;p162"/>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6" name="Google Shape;8216;p162"/>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7" name="Google Shape;8217;p162"/>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8" name="Google Shape;8218;p162"/>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9" name="Google Shape;8219;p162"/>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0" name="Google Shape;8220;p162"/>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1" name="Google Shape;8221;p162"/>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2" name="Google Shape;8222;p162"/>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162"/>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4" name="Google Shape;8224;p162"/>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5" name="Google Shape;8225;p162"/>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6" name="Google Shape;8226;p162"/>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7" name="Google Shape;8227;p162"/>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8" name="Google Shape;8228;p162"/>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9" name="Google Shape;8229;p162"/>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0" name="Google Shape;8230;p162"/>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1" name="Google Shape;8231;p162"/>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2" name="Google Shape;8232;p162"/>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3" name="Google Shape;8233;p162"/>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4" name="Google Shape;8234;p162"/>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5" name="Google Shape;8235;p162"/>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6" name="Google Shape;8236;p162"/>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7" name="Google Shape;8237;p162"/>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8" name="Google Shape;8238;p162"/>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9" name="Google Shape;8239;p162"/>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0" name="Google Shape;8240;p162"/>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1" name="Google Shape;8241;p162"/>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2" name="Google Shape;8242;p162"/>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3" name="Google Shape;8243;p162"/>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44" name="Shape 8244"/>
        <p:cNvGrpSpPr/>
        <p:nvPr/>
      </p:nvGrpSpPr>
      <p:grpSpPr>
        <a:xfrm>
          <a:off x="0" y="0"/>
          <a:ext cx="0" cy="0"/>
          <a:chOff x="0" y="0"/>
          <a:chExt cx="0" cy="0"/>
        </a:xfrm>
      </p:grpSpPr>
      <p:sp>
        <p:nvSpPr>
          <p:cNvPr id="8245" name="Google Shape;8245;p163"/>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8246" name="Google Shape;8246;p163"/>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8247" name="Google Shape;8247;p163"/>
          <p:cNvGrpSpPr/>
          <p:nvPr/>
        </p:nvGrpSpPr>
        <p:grpSpPr>
          <a:xfrm>
            <a:off x="76247" y="76209"/>
            <a:ext cx="8991507" cy="4991083"/>
            <a:chOff x="-25" y="152400"/>
            <a:chExt cx="8991507" cy="4991083"/>
          </a:xfrm>
        </p:grpSpPr>
        <p:sp>
          <p:nvSpPr>
            <p:cNvPr id="8248" name="Google Shape;8248;p163"/>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9" name="Google Shape;8249;p163"/>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50" name="Google Shape;8250;p163"/>
            <p:cNvGrpSpPr/>
            <p:nvPr/>
          </p:nvGrpSpPr>
          <p:grpSpPr>
            <a:xfrm>
              <a:off x="8788026" y="217953"/>
              <a:ext cx="139356" cy="139356"/>
              <a:chOff x="3300229" y="786025"/>
              <a:chExt cx="116275" cy="116275"/>
            </a:xfrm>
          </p:grpSpPr>
          <p:sp>
            <p:nvSpPr>
              <p:cNvPr id="8251" name="Google Shape;8251;p16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2" name="Google Shape;8252;p16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3" name="Google Shape;8253;p16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54" name="Google Shape;8254;p163"/>
          <p:cNvGrpSpPr/>
          <p:nvPr/>
        </p:nvGrpSpPr>
        <p:grpSpPr>
          <a:xfrm>
            <a:off x="275625" y="539505"/>
            <a:ext cx="8592750" cy="4325464"/>
            <a:chOff x="275625" y="539505"/>
            <a:chExt cx="8592750" cy="4325464"/>
          </a:xfrm>
        </p:grpSpPr>
        <p:grpSp>
          <p:nvGrpSpPr>
            <p:cNvPr id="8255" name="Google Shape;8255;p163"/>
            <p:cNvGrpSpPr/>
            <p:nvPr/>
          </p:nvGrpSpPr>
          <p:grpSpPr>
            <a:xfrm rot="5400000">
              <a:off x="-150760" y="965889"/>
              <a:ext cx="1540067" cy="687298"/>
              <a:chOff x="-363350" y="-51188"/>
              <a:chExt cx="1540067" cy="687298"/>
            </a:xfrm>
          </p:grpSpPr>
          <p:sp>
            <p:nvSpPr>
              <p:cNvPr id="8256" name="Google Shape;8256;p163"/>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7" name="Google Shape;8257;p163"/>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8" name="Google Shape;8258;p163"/>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9" name="Google Shape;8259;p163"/>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0" name="Google Shape;8260;p163"/>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61" name="Google Shape;8261;p163"/>
              <p:cNvGrpSpPr/>
              <p:nvPr/>
            </p:nvGrpSpPr>
            <p:grpSpPr>
              <a:xfrm>
                <a:off x="-363350" y="-51188"/>
                <a:ext cx="1540067" cy="687298"/>
                <a:chOff x="-363350" y="-51188"/>
                <a:chExt cx="1540067" cy="687298"/>
              </a:xfrm>
            </p:grpSpPr>
            <p:sp>
              <p:nvSpPr>
                <p:cNvPr id="8262" name="Google Shape;8262;p163"/>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3" name="Google Shape;8263;p163"/>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4" name="Google Shape;8264;p163"/>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5" name="Google Shape;8265;p163"/>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6" name="Google Shape;8266;p163"/>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7" name="Google Shape;8267;p163"/>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8" name="Google Shape;8268;p163"/>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9" name="Google Shape;8269;p163"/>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0" name="Google Shape;8270;p163"/>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1" name="Google Shape;8271;p163"/>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2" name="Google Shape;8272;p163"/>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3" name="Google Shape;8273;p163"/>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4" name="Google Shape;8274;p163"/>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5" name="Google Shape;8275;p163"/>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6" name="Google Shape;8276;p163"/>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7" name="Google Shape;8277;p163"/>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8" name="Google Shape;8278;p163"/>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9" name="Google Shape;8279;p163"/>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0" name="Google Shape;8280;p163"/>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1" name="Google Shape;8281;p163"/>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2" name="Google Shape;8282;p163"/>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3" name="Google Shape;8283;p163"/>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4" name="Google Shape;8284;p163"/>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5" name="Google Shape;8285;p163"/>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6" name="Google Shape;8286;p163"/>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7" name="Google Shape;8287;p163"/>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8" name="Google Shape;8288;p163"/>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9" name="Google Shape;8289;p163"/>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0" name="Google Shape;8290;p163"/>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1" name="Google Shape;8291;p163"/>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92" name="Google Shape;8292;p163"/>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3" name="Google Shape;8293;p163"/>
            <p:cNvGrpSpPr/>
            <p:nvPr/>
          </p:nvGrpSpPr>
          <p:grpSpPr>
            <a:xfrm>
              <a:off x="8186425" y="1495526"/>
              <a:ext cx="681950" cy="3369443"/>
              <a:chOff x="8186425" y="1495600"/>
              <a:chExt cx="681950" cy="3359700"/>
            </a:xfrm>
          </p:grpSpPr>
          <p:cxnSp>
            <p:nvCxnSpPr>
              <p:cNvPr id="8294" name="Google Shape;8294;p163"/>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8295" name="Google Shape;8295;p163"/>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8296" name="Google Shape;8296;p163"/>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8297" name="Google Shape;8297;p163"/>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8298" name="Google Shape;8298;p163"/>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99" name="Shape 8299"/>
        <p:cNvGrpSpPr/>
        <p:nvPr/>
      </p:nvGrpSpPr>
      <p:grpSpPr>
        <a:xfrm>
          <a:off x="0" y="0"/>
          <a:ext cx="0" cy="0"/>
          <a:chOff x="0" y="0"/>
          <a:chExt cx="0" cy="0"/>
        </a:xfrm>
      </p:grpSpPr>
      <p:sp>
        <p:nvSpPr>
          <p:cNvPr id="8300" name="Google Shape;8300;p164"/>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8301" name="Google Shape;8301;p164"/>
          <p:cNvGrpSpPr/>
          <p:nvPr/>
        </p:nvGrpSpPr>
        <p:grpSpPr>
          <a:xfrm>
            <a:off x="76247" y="76200"/>
            <a:ext cx="8991506" cy="4991091"/>
            <a:chOff x="76247" y="76200"/>
            <a:chExt cx="8991506" cy="4991091"/>
          </a:xfrm>
        </p:grpSpPr>
        <p:sp>
          <p:nvSpPr>
            <p:cNvPr id="8302" name="Google Shape;8302;p16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03" name="Google Shape;8303;p164"/>
            <p:cNvGrpSpPr/>
            <p:nvPr/>
          </p:nvGrpSpPr>
          <p:grpSpPr>
            <a:xfrm>
              <a:off x="76247" y="76200"/>
              <a:ext cx="8991482" cy="270554"/>
              <a:chOff x="495040" y="1057247"/>
              <a:chExt cx="8991482" cy="270554"/>
            </a:xfrm>
          </p:grpSpPr>
          <p:sp>
            <p:nvSpPr>
              <p:cNvPr id="8304" name="Google Shape;8304;p16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05" name="Google Shape;8305;p164"/>
              <p:cNvGrpSpPr/>
              <p:nvPr/>
            </p:nvGrpSpPr>
            <p:grpSpPr>
              <a:xfrm flipH="1">
                <a:off x="559172" y="1122848"/>
                <a:ext cx="560767" cy="139276"/>
                <a:chOff x="4771000" y="1122848"/>
                <a:chExt cx="560767" cy="139276"/>
              </a:xfrm>
            </p:grpSpPr>
            <p:grpSp>
              <p:nvGrpSpPr>
                <p:cNvPr id="8306" name="Google Shape;8306;p164"/>
                <p:cNvGrpSpPr/>
                <p:nvPr/>
              </p:nvGrpSpPr>
              <p:grpSpPr>
                <a:xfrm>
                  <a:off x="5192567" y="1122848"/>
                  <a:ext cx="139200" cy="139200"/>
                  <a:chOff x="5192567" y="1122848"/>
                  <a:chExt cx="139200" cy="139200"/>
                </a:xfrm>
              </p:grpSpPr>
              <p:sp>
                <p:nvSpPr>
                  <p:cNvPr id="8307" name="Google Shape;8307;p164"/>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8" name="Google Shape;8308;p16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9" name="Google Shape;8309;p16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0" name="Google Shape;8310;p164"/>
                <p:cNvGrpSpPr/>
                <p:nvPr/>
              </p:nvGrpSpPr>
              <p:grpSpPr>
                <a:xfrm>
                  <a:off x="4771000" y="1122849"/>
                  <a:ext cx="139200" cy="139200"/>
                  <a:chOff x="5192500" y="1122925"/>
                  <a:chExt cx="139200" cy="139200"/>
                </a:xfrm>
              </p:grpSpPr>
              <p:sp>
                <p:nvSpPr>
                  <p:cNvPr id="8311" name="Google Shape;8311;p164"/>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2" name="Google Shape;8312;p16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3" name="Google Shape;8313;p164"/>
                <p:cNvGrpSpPr/>
                <p:nvPr/>
              </p:nvGrpSpPr>
              <p:grpSpPr>
                <a:xfrm>
                  <a:off x="4981783" y="1122924"/>
                  <a:ext cx="139200" cy="139200"/>
                  <a:chOff x="4981783" y="1122924"/>
                  <a:chExt cx="139200" cy="139200"/>
                </a:xfrm>
              </p:grpSpPr>
              <p:sp>
                <p:nvSpPr>
                  <p:cNvPr id="8314" name="Google Shape;8314;p164"/>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5" name="Google Shape;8315;p16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8316" name="Google Shape;8316;p164"/>
          <p:cNvGrpSpPr/>
          <p:nvPr/>
        </p:nvGrpSpPr>
        <p:grpSpPr>
          <a:xfrm>
            <a:off x="355409" y="635641"/>
            <a:ext cx="8431669" cy="4201243"/>
            <a:chOff x="355409" y="635641"/>
            <a:chExt cx="8431669" cy="4201243"/>
          </a:xfrm>
        </p:grpSpPr>
        <p:grpSp>
          <p:nvGrpSpPr>
            <p:cNvPr id="8317" name="Google Shape;8317;p164"/>
            <p:cNvGrpSpPr/>
            <p:nvPr/>
          </p:nvGrpSpPr>
          <p:grpSpPr>
            <a:xfrm rot="5400000">
              <a:off x="-70948" y="1062025"/>
              <a:ext cx="1540067" cy="687298"/>
              <a:chOff x="-363350" y="-51188"/>
              <a:chExt cx="1540067" cy="687298"/>
            </a:xfrm>
          </p:grpSpPr>
          <p:sp>
            <p:nvSpPr>
              <p:cNvPr id="8318" name="Google Shape;8318;p16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9" name="Google Shape;8319;p16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0" name="Google Shape;8320;p16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1" name="Google Shape;8321;p16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2" name="Google Shape;8322;p16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3" name="Google Shape;8323;p164"/>
              <p:cNvGrpSpPr/>
              <p:nvPr/>
            </p:nvGrpSpPr>
            <p:grpSpPr>
              <a:xfrm>
                <a:off x="-363350" y="-51188"/>
                <a:ext cx="1540067" cy="687298"/>
                <a:chOff x="-363350" y="-51188"/>
                <a:chExt cx="1540067" cy="687298"/>
              </a:xfrm>
            </p:grpSpPr>
            <p:sp>
              <p:nvSpPr>
                <p:cNvPr id="8324" name="Google Shape;8324;p16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5" name="Google Shape;8325;p16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6" name="Google Shape;8326;p16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7" name="Google Shape;8327;p16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8" name="Google Shape;8328;p16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9" name="Google Shape;8329;p16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0" name="Google Shape;8330;p16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1" name="Google Shape;8331;p16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2" name="Google Shape;8332;p16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3" name="Google Shape;8333;p16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4" name="Google Shape;8334;p16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5" name="Google Shape;8335;p16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6" name="Google Shape;8336;p16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7" name="Google Shape;8337;p16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8" name="Google Shape;8338;p16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9" name="Google Shape;8339;p16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0" name="Google Shape;8340;p16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1" name="Google Shape;8341;p16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2" name="Google Shape;8342;p16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3" name="Google Shape;8343;p16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4" name="Google Shape;8344;p16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5" name="Google Shape;8345;p16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6" name="Google Shape;8346;p16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7" name="Google Shape;8347;p16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8" name="Google Shape;8348;p16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9" name="Google Shape;8349;p16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0" name="Google Shape;8350;p16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1" name="Google Shape;8351;p16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2" name="Google Shape;8352;p16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3" name="Google Shape;8353;p16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54" name="Google Shape;8354;p16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5" name="Google Shape;8355;p164"/>
            <p:cNvGrpSpPr/>
            <p:nvPr/>
          </p:nvGrpSpPr>
          <p:grpSpPr>
            <a:xfrm>
              <a:off x="355409" y="3985202"/>
              <a:ext cx="687326" cy="851683"/>
              <a:chOff x="283597" y="3876221"/>
              <a:chExt cx="775325" cy="960725"/>
            </a:xfrm>
          </p:grpSpPr>
          <p:grpSp>
            <p:nvGrpSpPr>
              <p:cNvPr id="8356" name="Google Shape;8356;p164"/>
              <p:cNvGrpSpPr/>
              <p:nvPr/>
            </p:nvGrpSpPr>
            <p:grpSpPr>
              <a:xfrm>
                <a:off x="283597" y="3952421"/>
                <a:ext cx="699125" cy="884525"/>
                <a:chOff x="1036750" y="2657625"/>
                <a:chExt cx="699125" cy="884525"/>
              </a:xfrm>
            </p:grpSpPr>
            <p:sp>
              <p:nvSpPr>
                <p:cNvPr id="8357" name="Google Shape;8357;p164"/>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8" name="Google Shape;8358;p164"/>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9" name="Google Shape;8359;p164"/>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0" name="Google Shape;8360;p164"/>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1" name="Google Shape;8361;p164"/>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2" name="Google Shape;8362;p164"/>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3" name="Google Shape;8363;p164"/>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4" name="Google Shape;8364;p164"/>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5" name="Google Shape;8365;p164"/>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6" name="Google Shape;8366;p164"/>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7" name="Google Shape;8367;p164"/>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8" name="Google Shape;8368;p164"/>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9" name="Google Shape;8369;p164"/>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0" name="Google Shape;8370;p164"/>
              <p:cNvGrpSpPr/>
              <p:nvPr/>
            </p:nvGrpSpPr>
            <p:grpSpPr>
              <a:xfrm>
                <a:off x="359797" y="3876221"/>
                <a:ext cx="699125" cy="884525"/>
                <a:chOff x="1036750" y="2657625"/>
                <a:chExt cx="699125" cy="884525"/>
              </a:xfrm>
            </p:grpSpPr>
            <p:sp>
              <p:nvSpPr>
                <p:cNvPr id="8371" name="Google Shape;8371;p164"/>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2" name="Google Shape;8372;p164"/>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3" name="Google Shape;8373;p164"/>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4" name="Google Shape;8374;p164"/>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5" name="Google Shape;8375;p164"/>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6" name="Google Shape;8376;p164"/>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7" name="Google Shape;8377;p164"/>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8" name="Google Shape;8378;p164"/>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9" name="Google Shape;8379;p164"/>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0" name="Google Shape;8380;p164"/>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1" name="Google Shape;8381;p164"/>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2" name="Google Shape;8382;p164"/>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3" name="Google Shape;8383;p164"/>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84" name="Google Shape;8384;p164"/>
            <p:cNvGrpSpPr/>
            <p:nvPr/>
          </p:nvGrpSpPr>
          <p:grpSpPr>
            <a:xfrm>
              <a:off x="7128943" y="635650"/>
              <a:ext cx="1658135" cy="306250"/>
              <a:chOff x="7170195" y="4417350"/>
              <a:chExt cx="1658135" cy="306250"/>
            </a:xfrm>
          </p:grpSpPr>
          <p:sp>
            <p:nvSpPr>
              <p:cNvPr id="8385" name="Google Shape;8385;p164"/>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6" name="Google Shape;8386;p164"/>
              <p:cNvGrpSpPr/>
              <p:nvPr/>
            </p:nvGrpSpPr>
            <p:grpSpPr>
              <a:xfrm flipH="1">
                <a:off x="7234397" y="4500798"/>
                <a:ext cx="560767" cy="139276"/>
                <a:chOff x="4771000" y="1122848"/>
                <a:chExt cx="560767" cy="139276"/>
              </a:xfrm>
            </p:grpSpPr>
            <p:grpSp>
              <p:nvGrpSpPr>
                <p:cNvPr id="8387" name="Google Shape;8387;p164"/>
                <p:cNvGrpSpPr/>
                <p:nvPr/>
              </p:nvGrpSpPr>
              <p:grpSpPr>
                <a:xfrm>
                  <a:off x="5192567" y="1122848"/>
                  <a:ext cx="139200" cy="139200"/>
                  <a:chOff x="5192567" y="1122848"/>
                  <a:chExt cx="139200" cy="139200"/>
                </a:xfrm>
              </p:grpSpPr>
              <p:sp>
                <p:nvSpPr>
                  <p:cNvPr id="8388" name="Google Shape;8388;p164"/>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9" name="Google Shape;8389;p16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0" name="Google Shape;8390;p16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1" name="Google Shape;8391;p164"/>
                <p:cNvGrpSpPr/>
                <p:nvPr/>
              </p:nvGrpSpPr>
              <p:grpSpPr>
                <a:xfrm>
                  <a:off x="4771000" y="1122849"/>
                  <a:ext cx="139200" cy="139200"/>
                  <a:chOff x="5192500" y="1122925"/>
                  <a:chExt cx="139200" cy="139200"/>
                </a:xfrm>
              </p:grpSpPr>
              <p:sp>
                <p:nvSpPr>
                  <p:cNvPr id="8392" name="Google Shape;8392;p164"/>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3" name="Google Shape;8393;p16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4" name="Google Shape;8394;p164"/>
                <p:cNvGrpSpPr/>
                <p:nvPr/>
              </p:nvGrpSpPr>
              <p:grpSpPr>
                <a:xfrm>
                  <a:off x="4981783" y="1122924"/>
                  <a:ext cx="139200" cy="139200"/>
                  <a:chOff x="4981783" y="1122924"/>
                  <a:chExt cx="139200" cy="139200"/>
                </a:xfrm>
              </p:grpSpPr>
              <p:sp>
                <p:nvSpPr>
                  <p:cNvPr id="8395" name="Google Shape;8395;p164"/>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6" name="Google Shape;8396;p16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397" name="Google Shape;8397;p164"/>
            <p:cNvGrpSpPr/>
            <p:nvPr/>
          </p:nvGrpSpPr>
          <p:grpSpPr>
            <a:xfrm>
              <a:off x="1218088" y="4499852"/>
              <a:ext cx="7568755" cy="336944"/>
              <a:chOff x="2258298" y="4063193"/>
              <a:chExt cx="3784567" cy="336944"/>
            </a:xfrm>
          </p:grpSpPr>
          <p:cxnSp>
            <p:nvCxnSpPr>
              <p:cNvPr id="8398" name="Google Shape;8398;p164"/>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8399" name="Google Shape;8399;p164"/>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8400" name="Google Shape;8400;p164"/>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8401" name="Google Shape;8401;p164"/>
            <p:cNvGrpSpPr/>
            <p:nvPr/>
          </p:nvGrpSpPr>
          <p:grpSpPr>
            <a:xfrm>
              <a:off x="8114425" y="1086911"/>
              <a:ext cx="672653" cy="3220538"/>
              <a:chOff x="8114425" y="1088874"/>
              <a:chExt cx="672653" cy="3220538"/>
            </a:xfrm>
          </p:grpSpPr>
          <p:sp>
            <p:nvSpPr>
              <p:cNvPr id="8402" name="Google Shape;8402;p164"/>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3" name="Google Shape;8403;p164"/>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4" name="Google Shape;8404;p164"/>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5" name="Google Shape;8405;p164"/>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6" name="Google Shape;8406;p164"/>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7" name="Google Shape;8407;p164"/>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8" name="Google Shape;8408;p164"/>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9" name="Google Shape;8409;p164"/>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10" name="Shape 8410"/>
        <p:cNvGrpSpPr/>
        <p:nvPr/>
      </p:nvGrpSpPr>
      <p:grpSpPr>
        <a:xfrm>
          <a:off x="0" y="0"/>
          <a:ext cx="0" cy="0"/>
          <a:chOff x="0" y="0"/>
          <a:chExt cx="0" cy="0"/>
        </a:xfrm>
      </p:grpSpPr>
      <p:sp>
        <p:nvSpPr>
          <p:cNvPr id="8411" name="Google Shape;8411;p165"/>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8412" name="Google Shape;8412;p165"/>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8413" name="Google Shape;8413;p165"/>
          <p:cNvGrpSpPr/>
          <p:nvPr/>
        </p:nvGrpSpPr>
        <p:grpSpPr>
          <a:xfrm>
            <a:off x="76247" y="76200"/>
            <a:ext cx="8991506" cy="4991091"/>
            <a:chOff x="76247" y="76200"/>
            <a:chExt cx="8991506" cy="4991091"/>
          </a:xfrm>
        </p:grpSpPr>
        <p:sp>
          <p:nvSpPr>
            <p:cNvPr id="8414" name="Google Shape;8414;p16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15" name="Google Shape;8415;p165"/>
            <p:cNvGrpSpPr/>
            <p:nvPr/>
          </p:nvGrpSpPr>
          <p:grpSpPr>
            <a:xfrm>
              <a:off x="76247" y="76200"/>
              <a:ext cx="8991482" cy="270554"/>
              <a:chOff x="495040" y="1057247"/>
              <a:chExt cx="8991482" cy="270554"/>
            </a:xfrm>
          </p:grpSpPr>
          <p:sp>
            <p:nvSpPr>
              <p:cNvPr id="8416" name="Google Shape;8416;p16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17" name="Google Shape;8417;p165"/>
              <p:cNvGrpSpPr/>
              <p:nvPr/>
            </p:nvGrpSpPr>
            <p:grpSpPr>
              <a:xfrm flipH="1">
                <a:off x="559172" y="1122848"/>
                <a:ext cx="560767" cy="139276"/>
                <a:chOff x="4771000" y="1122848"/>
                <a:chExt cx="560767" cy="139276"/>
              </a:xfrm>
            </p:grpSpPr>
            <p:grpSp>
              <p:nvGrpSpPr>
                <p:cNvPr id="8418" name="Google Shape;8418;p165"/>
                <p:cNvGrpSpPr/>
                <p:nvPr/>
              </p:nvGrpSpPr>
              <p:grpSpPr>
                <a:xfrm>
                  <a:off x="5192567" y="1122848"/>
                  <a:ext cx="139200" cy="139200"/>
                  <a:chOff x="5192567" y="1122848"/>
                  <a:chExt cx="139200" cy="139200"/>
                </a:xfrm>
              </p:grpSpPr>
              <p:sp>
                <p:nvSpPr>
                  <p:cNvPr id="8419" name="Google Shape;8419;p165"/>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0" name="Google Shape;8420;p16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1" name="Google Shape;8421;p16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2" name="Google Shape;8422;p165"/>
                <p:cNvGrpSpPr/>
                <p:nvPr/>
              </p:nvGrpSpPr>
              <p:grpSpPr>
                <a:xfrm>
                  <a:off x="4771000" y="1122849"/>
                  <a:ext cx="139200" cy="139200"/>
                  <a:chOff x="5192500" y="1122925"/>
                  <a:chExt cx="139200" cy="139200"/>
                </a:xfrm>
              </p:grpSpPr>
              <p:sp>
                <p:nvSpPr>
                  <p:cNvPr id="8423" name="Google Shape;8423;p165"/>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4" name="Google Shape;8424;p16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5" name="Google Shape;8425;p165"/>
                <p:cNvGrpSpPr/>
                <p:nvPr/>
              </p:nvGrpSpPr>
              <p:grpSpPr>
                <a:xfrm>
                  <a:off x="4981783" y="1122924"/>
                  <a:ext cx="139200" cy="139200"/>
                  <a:chOff x="4981783" y="1122924"/>
                  <a:chExt cx="139200" cy="139200"/>
                </a:xfrm>
              </p:grpSpPr>
              <p:sp>
                <p:nvSpPr>
                  <p:cNvPr id="8426" name="Google Shape;8426;p165"/>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7" name="Google Shape;8427;p16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8428" name="Google Shape;8428;p165"/>
          <p:cNvGrpSpPr/>
          <p:nvPr/>
        </p:nvGrpSpPr>
        <p:grpSpPr>
          <a:xfrm>
            <a:off x="240683" y="495891"/>
            <a:ext cx="8404692" cy="4402218"/>
            <a:chOff x="240683" y="495891"/>
            <a:chExt cx="8404692" cy="4402218"/>
          </a:xfrm>
        </p:grpSpPr>
        <p:grpSp>
          <p:nvGrpSpPr>
            <p:cNvPr id="8429" name="Google Shape;8429;p165"/>
            <p:cNvGrpSpPr/>
            <p:nvPr/>
          </p:nvGrpSpPr>
          <p:grpSpPr>
            <a:xfrm>
              <a:off x="240683" y="495891"/>
              <a:ext cx="8345896" cy="4402218"/>
              <a:chOff x="240683" y="495891"/>
              <a:chExt cx="8345896" cy="4402218"/>
            </a:xfrm>
          </p:grpSpPr>
          <p:grpSp>
            <p:nvGrpSpPr>
              <p:cNvPr id="8430" name="Google Shape;8430;p165"/>
              <p:cNvGrpSpPr/>
              <p:nvPr/>
            </p:nvGrpSpPr>
            <p:grpSpPr>
              <a:xfrm rot="5400000">
                <a:off x="-1725205" y="2461778"/>
                <a:ext cx="4402218" cy="470443"/>
                <a:chOff x="6856163" y="688475"/>
                <a:chExt cx="2083200" cy="525988"/>
              </a:xfrm>
            </p:grpSpPr>
            <p:cxnSp>
              <p:nvCxnSpPr>
                <p:cNvPr id="8431" name="Google Shape;8431;p16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432" name="Google Shape;8432;p16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433" name="Google Shape;8433;p16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434" name="Google Shape;8434;p16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8435" name="Google Shape;8435;p165"/>
              <p:cNvGrpSpPr/>
              <p:nvPr/>
            </p:nvGrpSpPr>
            <p:grpSpPr>
              <a:xfrm>
                <a:off x="8090675" y="1678300"/>
                <a:ext cx="332400" cy="2923200"/>
                <a:chOff x="8090675" y="1678300"/>
                <a:chExt cx="332400" cy="2923200"/>
              </a:xfrm>
            </p:grpSpPr>
            <p:sp>
              <p:nvSpPr>
                <p:cNvPr id="8436" name="Google Shape;8436;p165"/>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37" name="Google Shape;8437;p165"/>
                <p:cNvGrpSpPr/>
                <p:nvPr/>
              </p:nvGrpSpPr>
              <p:grpSpPr>
                <a:xfrm rot="-5400000">
                  <a:off x="6913625" y="3071500"/>
                  <a:ext cx="2686500" cy="136800"/>
                  <a:chOff x="5697536" y="4196525"/>
                  <a:chExt cx="2686500" cy="136800"/>
                </a:xfrm>
              </p:grpSpPr>
              <p:cxnSp>
                <p:nvCxnSpPr>
                  <p:cNvPr id="8438" name="Google Shape;8438;p165"/>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8439" name="Google Shape;8439;p165"/>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440" name="Google Shape;8440;p165"/>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41" name="Google Shape;8441;p165"/>
            <p:cNvGrpSpPr/>
            <p:nvPr/>
          </p:nvGrpSpPr>
          <p:grpSpPr>
            <a:xfrm>
              <a:off x="8090675" y="798314"/>
              <a:ext cx="554700" cy="554700"/>
              <a:chOff x="8090675" y="798314"/>
              <a:chExt cx="554700" cy="554700"/>
            </a:xfrm>
          </p:grpSpPr>
          <p:grpSp>
            <p:nvGrpSpPr>
              <p:cNvPr id="8442" name="Google Shape;8442;p165"/>
              <p:cNvGrpSpPr/>
              <p:nvPr/>
            </p:nvGrpSpPr>
            <p:grpSpPr>
              <a:xfrm>
                <a:off x="8090675" y="798314"/>
                <a:ext cx="554700" cy="554700"/>
                <a:chOff x="-388475" y="881425"/>
                <a:chExt cx="554700" cy="554700"/>
              </a:xfrm>
            </p:grpSpPr>
            <p:sp>
              <p:nvSpPr>
                <p:cNvPr id="8443" name="Google Shape;8443;p165"/>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4" name="Google Shape;8444;p165"/>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45" name="Google Shape;8445;p165"/>
              <p:cNvGrpSpPr/>
              <p:nvPr/>
            </p:nvGrpSpPr>
            <p:grpSpPr>
              <a:xfrm>
                <a:off x="8160543" y="979306"/>
                <a:ext cx="340184" cy="266746"/>
                <a:chOff x="-41694200" y="2382950"/>
                <a:chExt cx="317425" cy="248900"/>
              </a:xfrm>
            </p:grpSpPr>
            <p:sp>
              <p:nvSpPr>
                <p:cNvPr id="8446" name="Google Shape;8446;p165"/>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7" name="Google Shape;8447;p165"/>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48" name="Shape 8448"/>
        <p:cNvGrpSpPr/>
        <p:nvPr/>
      </p:nvGrpSpPr>
      <p:grpSpPr>
        <a:xfrm>
          <a:off x="0" y="0"/>
          <a:ext cx="0" cy="0"/>
          <a:chOff x="0" y="0"/>
          <a:chExt cx="0" cy="0"/>
        </a:xfrm>
      </p:grpSpPr>
      <p:grpSp>
        <p:nvGrpSpPr>
          <p:cNvPr id="8449" name="Google Shape;8449;p166"/>
          <p:cNvGrpSpPr/>
          <p:nvPr/>
        </p:nvGrpSpPr>
        <p:grpSpPr>
          <a:xfrm>
            <a:off x="-150" y="0"/>
            <a:ext cx="9144300" cy="5154150"/>
            <a:chOff x="-150" y="0"/>
            <a:chExt cx="9144300" cy="5154150"/>
          </a:xfrm>
        </p:grpSpPr>
        <p:grpSp>
          <p:nvGrpSpPr>
            <p:cNvPr id="8450" name="Google Shape;8450;p166"/>
            <p:cNvGrpSpPr/>
            <p:nvPr/>
          </p:nvGrpSpPr>
          <p:grpSpPr>
            <a:xfrm>
              <a:off x="-150" y="0"/>
              <a:ext cx="9144300" cy="5154150"/>
              <a:chOff x="-150" y="0"/>
              <a:chExt cx="9144300" cy="5154150"/>
            </a:xfrm>
          </p:grpSpPr>
          <p:sp>
            <p:nvSpPr>
              <p:cNvPr id="8451" name="Google Shape;8451;p166"/>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2" name="Google Shape;8452;p166"/>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53" name="Google Shape;8453;p166"/>
              <p:cNvGrpSpPr/>
              <p:nvPr/>
            </p:nvGrpSpPr>
            <p:grpSpPr>
              <a:xfrm>
                <a:off x="-150" y="78900"/>
                <a:ext cx="9144300" cy="4985700"/>
                <a:chOff x="-150" y="78900"/>
                <a:chExt cx="9144300" cy="4985700"/>
              </a:xfrm>
            </p:grpSpPr>
            <p:sp>
              <p:nvSpPr>
                <p:cNvPr id="8454" name="Google Shape;8454;p166"/>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5" name="Google Shape;8455;p166"/>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56" name="Google Shape;8456;p166"/>
            <p:cNvGrpSpPr/>
            <p:nvPr/>
          </p:nvGrpSpPr>
          <p:grpSpPr>
            <a:xfrm>
              <a:off x="76247" y="76209"/>
              <a:ext cx="8991507" cy="4991083"/>
              <a:chOff x="-25" y="152400"/>
              <a:chExt cx="8991507" cy="4991083"/>
            </a:xfrm>
          </p:grpSpPr>
          <p:sp>
            <p:nvSpPr>
              <p:cNvPr id="8457" name="Google Shape;8457;p166"/>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8" name="Google Shape;8458;p166"/>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59" name="Google Shape;8459;p166"/>
              <p:cNvGrpSpPr/>
              <p:nvPr/>
            </p:nvGrpSpPr>
            <p:grpSpPr>
              <a:xfrm>
                <a:off x="8788026" y="217953"/>
                <a:ext cx="139356" cy="139356"/>
                <a:chOff x="3300229" y="786025"/>
                <a:chExt cx="116275" cy="116275"/>
              </a:xfrm>
            </p:grpSpPr>
            <p:sp>
              <p:nvSpPr>
                <p:cNvPr id="8460" name="Google Shape;8460;p166"/>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1" name="Google Shape;8461;p166"/>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2" name="Google Shape;8462;p166"/>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8463" name="Google Shape;8463;p166"/>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742" name="Shape 742"/>
        <p:cNvGrpSpPr/>
        <p:nvPr/>
      </p:nvGrpSpPr>
      <p:grpSpPr>
        <a:xfrm>
          <a:off x="0" y="0"/>
          <a:ext cx="0" cy="0"/>
          <a:chOff x="0" y="0"/>
          <a:chExt cx="0" cy="0"/>
        </a:xfrm>
      </p:grpSpPr>
      <p:grpSp>
        <p:nvGrpSpPr>
          <p:cNvPr id="743" name="Google Shape;743;p17"/>
          <p:cNvGrpSpPr/>
          <p:nvPr/>
        </p:nvGrpSpPr>
        <p:grpSpPr>
          <a:xfrm>
            <a:off x="76247" y="76209"/>
            <a:ext cx="8991507" cy="4991083"/>
            <a:chOff x="-25" y="152400"/>
            <a:chExt cx="8991507" cy="4991083"/>
          </a:xfrm>
        </p:grpSpPr>
        <p:sp>
          <p:nvSpPr>
            <p:cNvPr id="744" name="Google Shape;744;p1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6" name="Google Shape;746;p17"/>
            <p:cNvGrpSpPr/>
            <p:nvPr/>
          </p:nvGrpSpPr>
          <p:grpSpPr>
            <a:xfrm>
              <a:off x="8788026" y="217953"/>
              <a:ext cx="139356" cy="139356"/>
              <a:chOff x="3300229" y="786025"/>
              <a:chExt cx="116275" cy="116275"/>
            </a:xfrm>
          </p:grpSpPr>
          <p:sp>
            <p:nvSpPr>
              <p:cNvPr id="747" name="Google Shape;747;p1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50" name="Google Shape;750;p17"/>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51" name="Google Shape;751;p17"/>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52" name="Google Shape;752;p17"/>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53" name="Google Shape;753;p17"/>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54" name="Google Shape;754;p17"/>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55" name="Google Shape;755;p17"/>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56" name="Google Shape;756;p17"/>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57" name="Google Shape;757;p17"/>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58" name="Google Shape;758;p17"/>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759" name="Google Shape;759;p17"/>
          <p:cNvGrpSpPr/>
          <p:nvPr/>
        </p:nvGrpSpPr>
        <p:grpSpPr>
          <a:xfrm rot="422">
            <a:off x="6725621" y="539872"/>
            <a:ext cx="1982908" cy="507677"/>
            <a:chOff x="6856163" y="688482"/>
            <a:chExt cx="2435706" cy="525981"/>
          </a:xfrm>
        </p:grpSpPr>
        <p:cxnSp>
          <p:nvCxnSpPr>
            <p:cNvPr id="760" name="Google Shape;760;p17"/>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761" name="Google Shape;761;p17"/>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762" name="Google Shape;762;p1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763" name="Google Shape;763;p1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464" name="Shape 8464"/>
        <p:cNvGrpSpPr/>
        <p:nvPr/>
      </p:nvGrpSpPr>
      <p:grpSpPr>
        <a:xfrm>
          <a:off x="0" y="0"/>
          <a:ext cx="0" cy="0"/>
          <a:chOff x="0" y="0"/>
          <a:chExt cx="0" cy="0"/>
        </a:xfrm>
      </p:grpSpPr>
      <p:sp>
        <p:nvSpPr>
          <p:cNvPr id="8465" name="Google Shape;8465;p167"/>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500"/>
              <a:buNone/>
              <a:defRPr sz="85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8466" name="Google Shape;8466;p167"/>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8467" name="Google Shape;8467;p167"/>
          <p:cNvGrpSpPr/>
          <p:nvPr/>
        </p:nvGrpSpPr>
        <p:grpSpPr>
          <a:xfrm>
            <a:off x="76247" y="76200"/>
            <a:ext cx="8991506" cy="4991091"/>
            <a:chOff x="76247" y="76200"/>
            <a:chExt cx="8991506" cy="4991091"/>
          </a:xfrm>
        </p:grpSpPr>
        <p:sp>
          <p:nvSpPr>
            <p:cNvPr id="8468" name="Google Shape;8468;p167"/>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69" name="Google Shape;8469;p167"/>
            <p:cNvGrpSpPr/>
            <p:nvPr/>
          </p:nvGrpSpPr>
          <p:grpSpPr>
            <a:xfrm>
              <a:off x="76247" y="76200"/>
              <a:ext cx="8991482" cy="270554"/>
              <a:chOff x="495040" y="1057247"/>
              <a:chExt cx="8991482" cy="270554"/>
            </a:xfrm>
          </p:grpSpPr>
          <p:sp>
            <p:nvSpPr>
              <p:cNvPr id="8470" name="Google Shape;8470;p167"/>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71" name="Google Shape;8471;p167"/>
              <p:cNvGrpSpPr/>
              <p:nvPr/>
            </p:nvGrpSpPr>
            <p:grpSpPr>
              <a:xfrm flipH="1">
                <a:off x="559172" y="1122848"/>
                <a:ext cx="560767" cy="139276"/>
                <a:chOff x="4771000" y="1122848"/>
                <a:chExt cx="560767" cy="139276"/>
              </a:xfrm>
            </p:grpSpPr>
            <p:grpSp>
              <p:nvGrpSpPr>
                <p:cNvPr id="8472" name="Google Shape;8472;p167"/>
                <p:cNvGrpSpPr/>
                <p:nvPr/>
              </p:nvGrpSpPr>
              <p:grpSpPr>
                <a:xfrm>
                  <a:off x="5192567" y="1122848"/>
                  <a:ext cx="139200" cy="139200"/>
                  <a:chOff x="5192567" y="1122848"/>
                  <a:chExt cx="139200" cy="139200"/>
                </a:xfrm>
              </p:grpSpPr>
              <p:sp>
                <p:nvSpPr>
                  <p:cNvPr id="8473" name="Google Shape;8473;p167"/>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4" name="Google Shape;8474;p167"/>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5" name="Google Shape;8475;p167"/>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6" name="Google Shape;8476;p167"/>
                <p:cNvGrpSpPr/>
                <p:nvPr/>
              </p:nvGrpSpPr>
              <p:grpSpPr>
                <a:xfrm>
                  <a:off x="4771000" y="1122849"/>
                  <a:ext cx="139200" cy="139200"/>
                  <a:chOff x="5192500" y="1122925"/>
                  <a:chExt cx="139200" cy="139200"/>
                </a:xfrm>
              </p:grpSpPr>
              <p:sp>
                <p:nvSpPr>
                  <p:cNvPr id="8477" name="Google Shape;8477;p167"/>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8" name="Google Shape;8478;p167"/>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9" name="Google Shape;8479;p167"/>
                <p:cNvGrpSpPr/>
                <p:nvPr/>
              </p:nvGrpSpPr>
              <p:grpSpPr>
                <a:xfrm>
                  <a:off x="4981783" y="1122924"/>
                  <a:ext cx="139200" cy="139200"/>
                  <a:chOff x="4981783" y="1122924"/>
                  <a:chExt cx="139200" cy="139200"/>
                </a:xfrm>
              </p:grpSpPr>
              <p:sp>
                <p:nvSpPr>
                  <p:cNvPr id="8480" name="Google Shape;8480;p167"/>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1" name="Google Shape;8481;p167"/>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8482" name="Google Shape;8482;p167"/>
          <p:cNvGrpSpPr/>
          <p:nvPr/>
        </p:nvGrpSpPr>
        <p:grpSpPr>
          <a:xfrm>
            <a:off x="326489" y="614305"/>
            <a:ext cx="8491880" cy="4219295"/>
            <a:chOff x="326489" y="614305"/>
            <a:chExt cx="8491880" cy="4219295"/>
          </a:xfrm>
        </p:grpSpPr>
        <p:grpSp>
          <p:nvGrpSpPr>
            <p:cNvPr id="8483" name="Google Shape;8483;p167"/>
            <p:cNvGrpSpPr/>
            <p:nvPr/>
          </p:nvGrpSpPr>
          <p:grpSpPr>
            <a:xfrm>
              <a:off x="326489" y="4146302"/>
              <a:ext cx="1540067" cy="687298"/>
              <a:chOff x="-363350" y="-51188"/>
              <a:chExt cx="1540067" cy="687298"/>
            </a:xfrm>
          </p:grpSpPr>
          <p:sp>
            <p:nvSpPr>
              <p:cNvPr id="8484" name="Google Shape;8484;p167"/>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5" name="Google Shape;8485;p167"/>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6" name="Google Shape;8486;p167"/>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7" name="Google Shape;8487;p167"/>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8" name="Google Shape;8488;p167"/>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89" name="Google Shape;8489;p167"/>
              <p:cNvGrpSpPr/>
              <p:nvPr/>
            </p:nvGrpSpPr>
            <p:grpSpPr>
              <a:xfrm>
                <a:off x="-363350" y="-51188"/>
                <a:ext cx="1540067" cy="687298"/>
                <a:chOff x="-363350" y="-51188"/>
                <a:chExt cx="1540067" cy="687298"/>
              </a:xfrm>
            </p:grpSpPr>
            <p:sp>
              <p:nvSpPr>
                <p:cNvPr id="8490" name="Google Shape;8490;p167"/>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1" name="Google Shape;8491;p167"/>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2" name="Google Shape;8492;p167"/>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3" name="Google Shape;8493;p167"/>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4" name="Google Shape;8494;p167"/>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5" name="Google Shape;8495;p167"/>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6" name="Google Shape;8496;p167"/>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7" name="Google Shape;8497;p167"/>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8" name="Google Shape;8498;p167"/>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9" name="Google Shape;8499;p167"/>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0" name="Google Shape;8500;p167"/>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1" name="Google Shape;8501;p167"/>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2" name="Google Shape;8502;p167"/>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3" name="Google Shape;8503;p167"/>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4" name="Google Shape;8504;p167"/>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5" name="Google Shape;8505;p167"/>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6" name="Google Shape;8506;p167"/>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7" name="Google Shape;8507;p167"/>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8" name="Google Shape;8508;p167"/>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9" name="Google Shape;8509;p167"/>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0" name="Google Shape;8510;p167"/>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1" name="Google Shape;8511;p167"/>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2" name="Google Shape;8512;p167"/>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3" name="Google Shape;8513;p167"/>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4" name="Google Shape;8514;p167"/>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5" name="Google Shape;8515;p167"/>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6" name="Google Shape;8516;p167"/>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7" name="Google Shape;8517;p167"/>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8" name="Google Shape;8518;p167"/>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9" name="Google Shape;8519;p167"/>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20" name="Google Shape;8520;p167"/>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21" name="Google Shape;8521;p167"/>
            <p:cNvGrpSpPr/>
            <p:nvPr/>
          </p:nvGrpSpPr>
          <p:grpSpPr>
            <a:xfrm>
              <a:off x="801872" y="614661"/>
              <a:ext cx="1913983" cy="521706"/>
              <a:chOff x="489414" y="450012"/>
              <a:chExt cx="2153203" cy="586912"/>
            </a:xfrm>
          </p:grpSpPr>
          <p:sp>
            <p:nvSpPr>
              <p:cNvPr id="8522" name="Google Shape;8522;p167"/>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23" name="Google Shape;8523;p167"/>
              <p:cNvGrpSpPr/>
              <p:nvPr/>
            </p:nvGrpSpPr>
            <p:grpSpPr>
              <a:xfrm>
                <a:off x="584420" y="519414"/>
                <a:ext cx="1963411" cy="246971"/>
                <a:chOff x="571861" y="517439"/>
                <a:chExt cx="1963411" cy="246971"/>
              </a:xfrm>
            </p:grpSpPr>
            <p:sp>
              <p:nvSpPr>
                <p:cNvPr id="8524" name="Google Shape;8524;p167"/>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5" name="Google Shape;8525;p167"/>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6" name="Google Shape;8526;p167"/>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7" name="Google Shape;8527;p167"/>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8" name="Google Shape;8528;p167"/>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9" name="Google Shape;8529;p167"/>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8530" name="Google Shape;8530;p167"/>
            <p:cNvGrpSpPr/>
            <p:nvPr/>
          </p:nvGrpSpPr>
          <p:grpSpPr>
            <a:xfrm>
              <a:off x="3006410" y="614305"/>
              <a:ext cx="5811959" cy="505416"/>
              <a:chOff x="2258298" y="3894721"/>
              <a:chExt cx="3784567" cy="505416"/>
            </a:xfrm>
          </p:grpSpPr>
          <p:cxnSp>
            <p:nvCxnSpPr>
              <p:cNvPr id="8531" name="Google Shape;8531;p167"/>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8532" name="Google Shape;8532;p167"/>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8533" name="Google Shape;8533;p167"/>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8534" name="Google Shape;8534;p167"/>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8535" name="Google Shape;8535;p167"/>
            <p:cNvGrpSpPr/>
            <p:nvPr/>
          </p:nvGrpSpPr>
          <p:grpSpPr>
            <a:xfrm>
              <a:off x="3627625" y="4501200"/>
              <a:ext cx="4714500" cy="332400"/>
              <a:chOff x="4122875" y="4098725"/>
              <a:chExt cx="4714500" cy="332400"/>
            </a:xfrm>
          </p:grpSpPr>
          <p:sp>
            <p:nvSpPr>
              <p:cNvPr id="8536" name="Google Shape;8536;p167"/>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7" name="Google Shape;8537;p167"/>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38" name="Google Shape;8538;p167"/>
              <p:cNvGrpSpPr/>
              <p:nvPr/>
            </p:nvGrpSpPr>
            <p:grpSpPr>
              <a:xfrm>
                <a:off x="4515789" y="4196525"/>
                <a:ext cx="4096800" cy="136800"/>
                <a:chOff x="4535725" y="4196525"/>
                <a:chExt cx="4096800" cy="136800"/>
              </a:xfrm>
            </p:grpSpPr>
            <p:cxnSp>
              <p:nvCxnSpPr>
                <p:cNvPr id="8539" name="Google Shape;8539;p167"/>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8540" name="Google Shape;8540;p167"/>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541" name="Shape 8541"/>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8542" name="Shape 8542"/>
        <p:cNvGrpSpPr/>
        <p:nvPr/>
      </p:nvGrpSpPr>
      <p:grpSpPr>
        <a:xfrm>
          <a:off x="0" y="0"/>
          <a:ext cx="0" cy="0"/>
          <a:chOff x="0" y="0"/>
          <a:chExt cx="0" cy="0"/>
        </a:xfrm>
      </p:grpSpPr>
      <p:grpSp>
        <p:nvGrpSpPr>
          <p:cNvPr id="8543" name="Google Shape;8543;p169"/>
          <p:cNvGrpSpPr/>
          <p:nvPr/>
        </p:nvGrpSpPr>
        <p:grpSpPr>
          <a:xfrm>
            <a:off x="76247" y="76200"/>
            <a:ext cx="8991506" cy="4991091"/>
            <a:chOff x="76247" y="76200"/>
            <a:chExt cx="8991506" cy="4991091"/>
          </a:xfrm>
        </p:grpSpPr>
        <p:sp>
          <p:nvSpPr>
            <p:cNvPr id="8544" name="Google Shape;8544;p16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5" name="Google Shape;8545;p169"/>
            <p:cNvGrpSpPr/>
            <p:nvPr/>
          </p:nvGrpSpPr>
          <p:grpSpPr>
            <a:xfrm>
              <a:off x="76247" y="76200"/>
              <a:ext cx="8991482" cy="270554"/>
              <a:chOff x="495040" y="1057247"/>
              <a:chExt cx="8991482" cy="270554"/>
            </a:xfrm>
          </p:grpSpPr>
          <p:sp>
            <p:nvSpPr>
              <p:cNvPr id="8546" name="Google Shape;8546;p16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7" name="Google Shape;8547;p169"/>
              <p:cNvGrpSpPr/>
              <p:nvPr/>
            </p:nvGrpSpPr>
            <p:grpSpPr>
              <a:xfrm flipH="1">
                <a:off x="559172" y="1122848"/>
                <a:ext cx="560767" cy="139276"/>
                <a:chOff x="4771000" y="1122848"/>
                <a:chExt cx="560767" cy="139276"/>
              </a:xfrm>
            </p:grpSpPr>
            <p:grpSp>
              <p:nvGrpSpPr>
                <p:cNvPr id="8548" name="Google Shape;8548;p169"/>
                <p:cNvGrpSpPr/>
                <p:nvPr/>
              </p:nvGrpSpPr>
              <p:grpSpPr>
                <a:xfrm>
                  <a:off x="5192567" y="1122848"/>
                  <a:ext cx="139200" cy="139200"/>
                  <a:chOff x="5192567" y="1122848"/>
                  <a:chExt cx="139200" cy="139200"/>
                </a:xfrm>
              </p:grpSpPr>
              <p:sp>
                <p:nvSpPr>
                  <p:cNvPr id="8549" name="Google Shape;8549;p169"/>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0" name="Google Shape;8550;p16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1" name="Google Shape;8551;p16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2" name="Google Shape;8552;p169"/>
                <p:cNvGrpSpPr/>
                <p:nvPr/>
              </p:nvGrpSpPr>
              <p:grpSpPr>
                <a:xfrm>
                  <a:off x="4771000" y="1122849"/>
                  <a:ext cx="139200" cy="139200"/>
                  <a:chOff x="5192500" y="1122925"/>
                  <a:chExt cx="139200" cy="139200"/>
                </a:xfrm>
              </p:grpSpPr>
              <p:sp>
                <p:nvSpPr>
                  <p:cNvPr id="8553" name="Google Shape;8553;p169"/>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4" name="Google Shape;8554;p16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5" name="Google Shape;8555;p169"/>
                <p:cNvGrpSpPr/>
                <p:nvPr/>
              </p:nvGrpSpPr>
              <p:grpSpPr>
                <a:xfrm>
                  <a:off x="4981783" y="1122924"/>
                  <a:ext cx="139200" cy="139200"/>
                  <a:chOff x="4981783" y="1122924"/>
                  <a:chExt cx="139200" cy="139200"/>
                </a:xfrm>
              </p:grpSpPr>
              <p:sp>
                <p:nvSpPr>
                  <p:cNvPr id="8556" name="Google Shape;8556;p169"/>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7" name="Google Shape;8557;p16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8558" name="Google Shape;8558;p169"/>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559" name="Google Shape;8559;p169"/>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560" name="Google Shape;8560;p169"/>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561" name="Google Shape;8561;p169"/>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562" name="Google Shape;8562;p169"/>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563" name="Google Shape;8563;p169"/>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564" name="Google Shape;8564;p169"/>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565" name="Google Shape;8565;p169"/>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566" name="Google Shape;8566;p169"/>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567" name="Google Shape;8567;p169"/>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8568" name="Google Shape;8568;p169"/>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569" name="Google Shape;8569;p169"/>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570" name="Google Shape;8570;p169"/>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8571" name="Google Shape;8571;p169"/>
          <p:cNvGrpSpPr/>
          <p:nvPr/>
        </p:nvGrpSpPr>
        <p:grpSpPr>
          <a:xfrm>
            <a:off x="7363883" y="508745"/>
            <a:ext cx="1564900" cy="531616"/>
            <a:chOff x="6856163" y="688475"/>
            <a:chExt cx="2083200" cy="525988"/>
          </a:xfrm>
        </p:grpSpPr>
        <p:cxnSp>
          <p:nvCxnSpPr>
            <p:cNvPr id="8572" name="Google Shape;8572;p169"/>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8573" name="Google Shape;8573;p169"/>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8574" name="Google Shape;8574;p169"/>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8575" name="Google Shape;8575;p169"/>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8576" name="Shape 8576"/>
        <p:cNvGrpSpPr/>
        <p:nvPr/>
      </p:nvGrpSpPr>
      <p:grpSpPr>
        <a:xfrm>
          <a:off x="0" y="0"/>
          <a:ext cx="0" cy="0"/>
          <a:chOff x="0" y="0"/>
          <a:chExt cx="0" cy="0"/>
        </a:xfrm>
      </p:grpSpPr>
      <p:grpSp>
        <p:nvGrpSpPr>
          <p:cNvPr id="8577" name="Google Shape;8577;p170"/>
          <p:cNvGrpSpPr/>
          <p:nvPr/>
        </p:nvGrpSpPr>
        <p:grpSpPr>
          <a:xfrm>
            <a:off x="342332" y="312415"/>
            <a:ext cx="8459337" cy="4518670"/>
            <a:chOff x="368994" y="312415"/>
            <a:chExt cx="8459337" cy="4518670"/>
          </a:xfrm>
        </p:grpSpPr>
        <p:grpSp>
          <p:nvGrpSpPr>
            <p:cNvPr id="8578" name="Google Shape;8578;p170"/>
            <p:cNvGrpSpPr/>
            <p:nvPr/>
          </p:nvGrpSpPr>
          <p:grpSpPr>
            <a:xfrm>
              <a:off x="368994" y="312415"/>
              <a:ext cx="2323437" cy="4518670"/>
              <a:chOff x="76275" y="76285"/>
              <a:chExt cx="2566200" cy="4990800"/>
            </a:xfrm>
          </p:grpSpPr>
          <p:grpSp>
            <p:nvGrpSpPr>
              <p:cNvPr id="8579" name="Google Shape;8579;p170"/>
              <p:cNvGrpSpPr/>
              <p:nvPr/>
            </p:nvGrpSpPr>
            <p:grpSpPr>
              <a:xfrm>
                <a:off x="76275" y="76285"/>
                <a:ext cx="2566200" cy="4990800"/>
                <a:chOff x="76275" y="76285"/>
                <a:chExt cx="2566200" cy="4990800"/>
              </a:xfrm>
            </p:grpSpPr>
            <p:sp>
              <p:nvSpPr>
                <p:cNvPr id="8580" name="Google Shape;8580;p170"/>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1" name="Google Shape;8581;p170"/>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82" name="Google Shape;8582;p170"/>
                <p:cNvGrpSpPr/>
                <p:nvPr/>
              </p:nvGrpSpPr>
              <p:grpSpPr>
                <a:xfrm>
                  <a:off x="1227290" y="212976"/>
                  <a:ext cx="264178" cy="127500"/>
                  <a:chOff x="1293795" y="212976"/>
                  <a:chExt cx="264178" cy="127500"/>
                </a:xfrm>
              </p:grpSpPr>
              <p:sp>
                <p:nvSpPr>
                  <p:cNvPr id="8583" name="Google Shape;8583;p170"/>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4" name="Google Shape;8584;p170"/>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585" name="Google Shape;8585;p170"/>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6" name="Google Shape;8586;p170"/>
            <p:cNvGrpSpPr/>
            <p:nvPr/>
          </p:nvGrpSpPr>
          <p:grpSpPr>
            <a:xfrm rot="5400000">
              <a:off x="6624780" y="2103630"/>
              <a:ext cx="3617685" cy="507683"/>
              <a:chOff x="6856163" y="688475"/>
              <a:chExt cx="2083200" cy="525988"/>
            </a:xfrm>
          </p:grpSpPr>
          <p:cxnSp>
            <p:nvCxnSpPr>
              <p:cNvPr id="8587" name="Google Shape;8587;p170"/>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588" name="Google Shape;8588;p170"/>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589" name="Google Shape;8589;p170"/>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590" name="Google Shape;8590;p170"/>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8591" name="Google Shape;8591;p170"/>
            <p:cNvGrpSpPr/>
            <p:nvPr/>
          </p:nvGrpSpPr>
          <p:grpSpPr>
            <a:xfrm>
              <a:off x="7093921" y="4417350"/>
              <a:ext cx="1734410" cy="382450"/>
              <a:chOff x="7093921" y="4417350"/>
              <a:chExt cx="1734410" cy="382450"/>
            </a:xfrm>
          </p:grpSpPr>
          <p:sp>
            <p:nvSpPr>
              <p:cNvPr id="8592" name="Google Shape;8592;p170"/>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3" name="Google Shape;8593;p170"/>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94" name="Google Shape;8594;p170"/>
              <p:cNvGrpSpPr/>
              <p:nvPr/>
            </p:nvGrpSpPr>
            <p:grpSpPr>
              <a:xfrm flipH="1">
                <a:off x="7234397" y="4500798"/>
                <a:ext cx="560767" cy="139276"/>
                <a:chOff x="4771000" y="1122848"/>
                <a:chExt cx="560767" cy="139276"/>
              </a:xfrm>
            </p:grpSpPr>
            <p:grpSp>
              <p:nvGrpSpPr>
                <p:cNvPr id="8595" name="Google Shape;8595;p170"/>
                <p:cNvGrpSpPr/>
                <p:nvPr/>
              </p:nvGrpSpPr>
              <p:grpSpPr>
                <a:xfrm>
                  <a:off x="5192567" y="1122848"/>
                  <a:ext cx="139200" cy="139200"/>
                  <a:chOff x="5192567" y="1122848"/>
                  <a:chExt cx="139200" cy="139200"/>
                </a:xfrm>
              </p:grpSpPr>
              <p:sp>
                <p:nvSpPr>
                  <p:cNvPr id="8596" name="Google Shape;8596;p170"/>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7" name="Google Shape;8597;p17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8" name="Google Shape;8598;p17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9" name="Google Shape;8599;p170"/>
                <p:cNvGrpSpPr/>
                <p:nvPr/>
              </p:nvGrpSpPr>
              <p:grpSpPr>
                <a:xfrm>
                  <a:off x="4771000" y="1122849"/>
                  <a:ext cx="139200" cy="139200"/>
                  <a:chOff x="5192500" y="1122925"/>
                  <a:chExt cx="139200" cy="139200"/>
                </a:xfrm>
              </p:grpSpPr>
              <p:sp>
                <p:nvSpPr>
                  <p:cNvPr id="8600" name="Google Shape;8600;p170"/>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1" name="Google Shape;8601;p17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2" name="Google Shape;8602;p170"/>
                <p:cNvGrpSpPr/>
                <p:nvPr/>
              </p:nvGrpSpPr>
              <p:grpSpPr>
                <a:xfrm>
                  <a:off x="4981783" y="1122924"/>
                  <a:ext cx="139200" cy="139200"/>
                  <a:chOff x="4981783" y="1122924"/>
                  <a:chExt cx="139200" cy="139200"/>
                </a:xfrm>
              </p:grpSpPr>
              <p:sp>
                <p:nvSpPr>
                  <p:cNvPr id="8603" name="Google Shape;8603;p170"/>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4" name="Google Shape;8604;p17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8605" name="Google Shape;8605;p170"/>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8606" name="Google Shape;8606;p170"/>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8607" name="Shape 8607"/>
        <p:cNvGrpSpPr/>
        <p:nvPr/>
      </p:nvGrpSpPr>
      <p:grpSpPr>
        <a:xfrm>
          <a:off x="0" y="0"/>
          <a:ext cx="0" cy="0"/>
          <a:chOff x="0" y="0"/>
          <a:chExt cx="0" cy="0"/>
        </a:xfrm>
      </p:grpSpPr>
      <p:grpSp>
        <p:nvGrpSpPr>
          <p:cNvPr id="8608" name="Google Shape;8608;p171"/>
          <p:cNvGrpSpPr/>
          <p:nvPr/>
        </p:nvGrpSpPr>
        <p:grpSpPr>
          <a:xfrm>
            <a:off x="76247" y="76200"/>
            <a:ext cx="8991506" cy="4991091"/>
            <a:chOff x="76247" y="76200"/>
            <a:chExt cx="8991506" cy="4991091"/>
          </a:xfrm>
        </p:grpSpPr>
        <p:sp>
          <p:nvSpPr>
            <p:cNvPr id="8609" name="Google Shape;8609;p17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0" name="Google Shape;8610;p171"/>
            <p:cNvGrpSpPr/>
            <p:nvPr/>
          </p:nvGrpSpPr>
          <p:grpSpPr>
            <a:xfrm>
              <a:off x="76247" y="76200"/>
              <a:ext cx="8991482" cy="270554"/>
              <a:chOff x="495040" y="1057247"/>
              <a:chExt cx="8991482" cy="270554"/>
            </a:xfrm>
          </p:grpSpPr>
          <p:sp>
            <p:nvSpPr>
              <p:cNvPr id="8611" name="Google Shape;8611;p17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2" name="Google Shape;8612;p171"/>
              <p:cNvGrpSpPr/>
              <p:nvPr/>
            </p:nvGrpSpPr>
            <p:grpSpPr>
              <a:xfrm flipH="1">
                <a:off x="559172" y="1122848"/>
                <a:ext cx="560767" cy="139276"/>
                <a:chOff x="4771000" y="1122848"/>
                <a:chExt cx="560767" cy="139276"/>
              </a:xfrm>
            </p:grpSpPr>
            <p:grpSp>
              <p:nvGrpSpPr>
                <p:cNvPr id="8613" name="Google Shape;8613;p171"/>
                <p:cNvGrpSpPr/>
                <p:nvPr/>
              </p:nvGrpSpPr>
              <p:grpSpPr>
                <a:xfrm>
                  <a:off x="5192567" y="1122848"/>
                  <a:ext cx="139200" cy="139200"/>
                  <a:chOff x="5192567" y="1122848"/>
                  <a:chExt cx="139200" cy="139200"/>
                </a:xfrm>
              </p:grpSpPr>
              <p:sp>
                <p:nvSpPr>
                  <p:cNvPr id="8614" name="Google Shape;8614;p171"/>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5" name="Google Shape;8615;p17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6" name="Google Shape;8616;p17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7" name="Google Shape;8617;p171"/>
                <p:cNvGrpSpPr/>
                <p:nvPr/>
              </p:nvGrpSpPr>
              <p:grpSpPr>
                <a:xfrm>
                  <a:off x="4771000" y="1122849"/>
                  <a:ext cx="139200" cy="139200"/>
                  <a:chOff x="5192500" y="1122925"/>
                  <a:chExt cx="139200" cy="139200"/>
                </a:xfrm>
              </p:grpSpPr>
              <p:sp>
                <p:nvSpPr>
                  <p:cNvPr id="8618" name="Google Shape;8618;p171"/>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9" name="Google Shape;8619;p17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0" name="Google Shape;8620;p171"/>
                <p:cNvGrpSpPr/>
                <p:nvPr/>
              </p:nvGrpSpPr>
              <p:grpSpPr>
                <a:xfrm>
                  <a:off x="4981783" y="1122924"/>
                  <a:ext cx="139200" cy="139200"/>
                  <a:chOff x="4981783" y="1122924"/>
                  <a:chExt cx="139200" cy="139200"/>
                </a:xfrm>
              </p:grpSpPr>
              <p:sp>
                <p:nvSpPr>
                  <p:cNvPr id="8621" name="Google Shape;8621;p171"/>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2" name="Google Shape;8622;p17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8623" name="Google Shape;8623;p171"/>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8624" name="Google Shape;8624;p171"/>
          <p:cNvGrpSpPr/>
          <p:nvPr/>
        </p:nvGrpSpPr>
        <p:grpSpPr>
          <a:xfrm>
            <a:off x="6501188" y="508770"/>
            <a:ext cx="2427345" cy="531616"/>
            <a:chOff x="6856163" y="688475"/>
            <a:chExt cx="2083200" cy="525988"/>
          </a:xfrm>
        </p:grpSpPr>
        <p:cxnSp>
          <p:nvCxnSpPr>
            <p:cNvPr id="8625" name="Google Shape;8625;p17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626" name="Google Shape;8626;p17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627" name="Google Shape;8627;p17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628" name="Google Shape;8628;p17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8629" name="Google Shape;8629;p171"/>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8630" name="Google Shape;8630;p171"/>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8631" name="Shape 8631"/>
        <p:cNvGrpSpPr/>
        <p:nvPr/>
      </p:nvGrpSpPr>
      <p:grpSpPr>
        <a:xfrm>
          <a:off x="0" y="0"/>
          <a:ext cx="0" cy="0"/>
          <a:chOff x="0" y="0"/>
          <a:chExt cx="0" cy="0"/>
        </a:xfrm>
      </p:grpSpPr>
      <p:grpSp>
        <p:nvGrpSpPr>
          <p:cNvPr id="8632" name="Google Shape;8632;p172"/>
          <p:cNvGrpSpPr/>
          <p:nvPr/>
        </p:nvGrpSpPr>
        <p:grpSpPr>
          <a:xfrm>
            <a:off x="76247" y="76200"/>
            <a:ext cx="8991506" cy="4991091"/>
            <a:chOff x="76247" y="76200"/>
            <a:chExt cx="8991506" cy="4991091"/>
          </a:xfrm>
        </p:grpSpPr>
        <p:sp>
          <p:nvSpPr>
            <p:cNvPr id="8633" name="Google Shape;8633;p17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34" name="Google Shape;8634;p172"/>
            <p:cNvGrpSpPr/>
            <p:nvPr/>
          </p:nvGrpSpPr>
          <p:grpSpPr>
            <a:xfrm>
              <a:off x="76247" y="76200"/>
              <a:ext cx="8991482" cy="270554"/>
              <a:chOff x="495040" y="1057247"/>
              <a:chExt cx="8991482" cy="270554"/>
            </a:xfrm>
          </p:grpSpPr>
          <p:sp>
            <p:nvSpPr>
              <p:cNvPr id="8635" name="Google Shape;8635;p17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36" name="Google Shape;8636;p172"/>
              <p:cNvGrpSpPr/>
              <p:nvPr/>
            </p:nvGrpSpPr>
            <p:grpSpPr>
              <a:xfrm flipH="1">
                <a:off x="559172" y="1122848"/>
                <a:ext cx="560767" cy="139276"/>
                <a:chOff x="4771000" y="1122848"/>
                <a:chExt cx="560767" cy="139276"/>
              </a:xfrm>
            </p:grpSpPr>
            <p:grpSp>
              <p:nvGrpSpPr>
                <p:cNvPr id="8637" name="Google Shape;8637;p172"/>
                <p:cNvGrpSpPr/>
                <p:nvPr/>
              </p:nvGrpSpPr>
              <p:grpSpPr>
                <a:xfrm>
                  <a:off x="5192567" y="1122848"/>
                  <a:ext cx="139200" cy="139200"/>
                  <a:chOff x="5192567" y="1122848"/>
                  <a:chExt cx="139200" cy="139200"/>
                </a:xfrm>
              </p:grpSpPr>
              <p:sp>
                <p:nvSpPr>
                  <p:cNvPr id="8638" name="Google Shape;8638;p172"/>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9" name="Google Shape;8639;p17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0" name="Google Shape;8640;p17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1" name="Google Shape;8641;p172"/>
                <p:cNvGrpSpPr/>
                <p:nvPr/>
              </p:nvGrpSpPr>
              <p:grpSpPr>
                <a:xfrm>
                  <a:off x="4771000" y="1122849"/>
                  <a:ext cx="139200" cy="139200"/>
                  <a:chOff x="5192500" y="1122925"/>
                  <a:chExt cx="139200" cy="139200"/>
                </a:xfrm>
              </p:grpSpPr>
              <p:sp>
                <p:nvSpPr>
                  <p:cNvPr id="8642" name="Google Shape;8642;p172"/>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3" name="Google Shape;8643;p17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4" name="Google Shape;8644;p172"/>
                <p:cNvGrpSpPr/>
                <p:nvPr/>
              </p:nvGrpSpPr>
              <p:grpSpPr>
                <a:xfrm>
                  <a:off x="4981783" y="1122924"/>
                  <a:ext cx="139200" cy="139200"/>
                  <a:chOff x="4981783" y="1122924"/>
                  <a:chExt cx="139200" cy="139200"/>
                </a:xfrm>
              </p:grpSpPr>
              <p:sp>
                <p:nvSpPr>
                  <p:cNvPr id="8645" name="Google Shape;8645;p172"/>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6" name="Google Shape;8646;p17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8647" name="Google Shape;8647;p172"/>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8648" name="Google Shape;8648;p172"/>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649" name="Google Shape;8649;p172"/>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650" name="Google Shape;8650;p172"/>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651" name="Google Shape;8651;p172"/>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652" name="Google Shape;8652;p172"/>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653" name="Google Shape;8653;p172"/>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8654" name="Google Shape;8654;p172"/>
          <p:cNvGrpSpPr/>
          <p:nvPr/>
        </p:nvGrpSpPr>
        <p:grpSpPr>
          <a:xfrm>
            <a:off x="7422364" y="461289"/>
            <a:ext cx="1540067" cy="687298"/>
            <a:chOff x="-363350" y="-51188"/>
            <a:chExt cx="1540067" cy="687298"/>
          </a:xfrm>
        </p:grpSpPr>
        <p:sp>
          <p:nvSpPr>
            <p:cNvPr id="8655" name="Google Shape;8655;p17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6" name="Google Shape;8656;p17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7" name="Google Shape;8657;p17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8" name="Google Shape;8658;p17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9" name="Google Shape;8659;p17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60" name="Google Shape;8660;p172"/>
            <p:cNvGrpSpPr/>
            <p:nvPr/>
          </p:nvGrpSpPr>
          <p:grpSpPr>
            <a:xfrm>
              <a:off x="-363350" y="-51188"/>
              <a:ext cx="1540067" cy="687298"/>
              <a:chOff x="-363350" y="-51188"/>
              <a:chExt cx="1540067" cy="687298"/>
            </a:xfrm>
          </p:grpSpPr>
          <p:sp>
            <p:nvSpPr>
              <p:cNvPr id="8661" name="Google Shape;8661;p17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2" name="Google Shape;8662;p17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3" name="Google Shape;8663;p17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4" name="Google Shape;8664;p17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5" name="Google Shape;8665;p17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6" name="Google Shape;8666;p17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7" name="Google Shape;8667;p17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8" name="Google Shape;8668;p17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9" name="Google Shape;8669;p17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0" name="Google Shape;8670;p17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1" name="Google Shape;8671;p17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2" name="Google Shape;8672;p17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3" name="Google Shape;8673;p17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4" name="Google Shape;8674;p17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5" name="Google Shape;8675;p17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6" name="Google Shape;8676;p17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7" name="Google Shape;8677;p17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8" name="Google Shape;8678;p17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9" name="Google Shape;8679;p17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0" name="Google Shape;8680;p17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1" name="Google Shape;8681;p17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2" name="Google Shape;8682;p17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3" name="Google Shape;8683;p17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4" name="Google Shape;8684;p17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5" name="Google Shape;8685;p17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6" name="Google Shape;8686;p17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7" name="Google Shape;8687;p17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8" name="Google Shape;8688;p17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9" name="Google Shape;8689;p17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0" name="Google Shape;8690;p17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91" name="Google Shape;8691;p17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8692" name="Shape 8692"/>
        <p:cNvGrpSpPr/>
        <p:nvPr/>
      </p:nvGrpSpPr>
      <p:grpSpPr>
        <a:xfrm>
          <a:off x="0" y="0"/>
          <a:ext cx="0" cy="0"/>
          <a:chOff x="0" y="0"/>
          <a:chExt cx="0" cy="0"/>
        </a:xfrm>
      </p:grpSpPr>
      <p:grpSp>
        <p:nvGrpSpPr>
          <p:cNvPr id="8693" name="Google Shape;8693;p173"/>
          <p:cNvGrpSpPr/>
          <p:nvPr/>
        </p:nvGrpSpPr>
        <p:grpSpPr>
          <a:xfrm>
            <a:off x="76247" y="76209"/>
            <a:ext cx="8991507" cy="4991083"/>
            <a:chOff x="-25" y="152400"/>
            <a:chExt cx="8991507" cy="4991083"/>
          </a:xfrm>
        </p:grpSpPr>
        <p:sp>
          <p:nvSpPr>
            <p:cNvPr id="8694" name="Google Shape;8694;p173"/>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5" name="Google Shape;8695;p173"/>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96" name="Google Shape;8696;p173"/>
            <p:cNvGrpSpPr/>
            <p:nvPr/>
          </p:nvGrpSpPr>
          <p:grpSpPr>
            <a:xfrm>
              <a:off x="8788026" y="217953"/>
              <a:ext cx="139356" cy="139356"/>
              <a:chOff x="3300229" y="786025"/>
              <a:chExt cx="116275" cy="116275"/>
            </a:xfrm>
          </p:grpSpPr>
          <p:sp>
            <p:nvSpPr>
              <p:cNvPr id="8697" name="Google Shape;8697;p17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8" name="Google Shape;8698;p17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9" name="Google Shape;8699;p17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700" name="Google Shape;8700;p173"/>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01" name="Google Shape;8701;p173"/>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02" name="Google Shape;8702;p173"/>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03" name="Google Shape;8703;p173"/>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04" name="Google Shape;8704;p173"/>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705" name="Google Shape;8705;p173"/>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06" name="Google Shape;8706;p173"/>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07" name="Google Shape;8707;p173"/>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08" name="Google Shape;8708;p173"/>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8709" name="Google Shape;8709;p173"/>
          <p:cNvGrpSpPr/>
          <p:nvPr/>
        </p:nvGrpSpPr>
        <p:grpSpPr>
          <a:xfrm rot="422">
            <a:off x="6725621" y="539872"/>
            <a:ext cx="1982908" cy="507677"/>
            <a:chOff x="6856163" y="688482"/>
            <a:chExt cx="2435706" cy="525981"/>
          </a:xfrm>
        </p:grpSpPr>
        <p:cxnSp>
          <p:nvCxnSpPr>
            <p:cNvPr id="8710" name="Google Shape;8710;p173"/>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8711" name="Google Shape;8711;p173"/>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8712" name="Google Shape;8712;p173"/>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713" name="Google Shape;8713;p173"/>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8714" name="Shape 8714"/>
        <p:cNvGrpSpPr/>
        <p:nvPr/>
      </p:nvGrpSpPr>
      <p:grpSpPr>
        <a:xfrm>
          <a:off x="0" y="0"/>
          <a:ext cx="0" cy="0"/>
          <a:chOff x="0" y="0"/>
          <a:chExt cx="0" cy="0"/>
        </a:xfrm>
      </p:grpSpPr>
      <p:sp>
        <p:nvSpPr>
          <p:cNvPr id="8715" name="Google Shape;8715;p174"/>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16" name="Google Shape;8716;p174"/>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17" name="Google Shape;8717;p174"/>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18" name="Google Shape;8718;p174"/>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19" name="Google Shape;8719;p174"/>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20" name="Google Shape;8720;p174"/>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21" name="Google Shape;8721;p174"/>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8722" name="Google Shape;8722;p174"/>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23" name="Google Shape;8723;p174"/>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24" name="Google Shape;8724;p174"/>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25" name="Google Shape;8725;p174"/>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26" name="Google Shape;8726;p174"/>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8727" name="Google Shape;8727;p174"/>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8728" name="Google Shape;8728;p174"/>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29" name="Google Shape;8729;p174"/>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30" name="Google Shape;8730;p174"/>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31" name="Google Shape;8731;p174"/>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32" name="Google Shape;8732;p174"/>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33" name="Google Shape;8733;p174"/>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8734" name="Google Shape;8734;p174"/>
          <p:cNvGrpSpPr/>
          <p:nvPr/>
        </p:nvGrpSpPr>
        <p:grpSpPr>
          <a:xfrm>
            <a:off x="76247" y="76209"/>
            <a:ext cx="8991507" cy="4991083"/>
            <a:chOff x="-25" y="152400"/>
            <a:chExt cx="8991507" cy="4991083"/>
          </a:xfrm>
        </p:grpSpPr>
        <p:sp>
          <p:nvSpPr>
            <p:cNvPr id="8735" name="Google Shape;8735;p174"/>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6" name="Google Shape;8736;p174"/>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37" name="Google Shape;8737;p174"/>
            <p:cNvGrpSpPr/>
            <p:nvPr/>
          </p:nvGrpSpPr>
          <p:grpSpPr>
            <a:xfrm>
              <a:off x="8788026" y="217953"/>
              <a:ext cx="139356" cy="139356"/>
              <a:chOff x="3300229" y="786025"/>
              <a:chExt cx="116275" cy="116275"/>
            </a:xfrm>
          </p:grpSpPr>
          <p:sp>
            <p:nvSpPr>
              <p:cNvPr id="8738" name="Google Shape;8738;p17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9" name="Google Shape;8739;p17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0" name="Google Shape;8740;p17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41" name="Google Shape;8741;p174"/>
          <p:cNvGrpSpPr/>
          <p:nvPr/>
        </p:nvGrpSpPr>
        <p:grpSpPr>
          <a:xfrm>
            <a:off x="7611021" y="496717"/>
            <a:ext cx="1316416" cy="587453"/>
            <a:chOff x="7611021" y="496717"/>
            <a:chExt cx="1316416" cy="587453"/>
          </a:xfrm>
        </p:grpSpPr>
        <p:sp>
          <p:nvSpPr>
            <p:cNvPr id="8742" name="Google Shape;8742;p174"/>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3" name="Google Shape;8743;p174"/>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4" name="Google Shape;8744;p174"/>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5" name="Google Shape;8745;p174"/>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6" name="Google Shape;8746;p174"/>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7" name="Google Shape;8747;p174"/>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8" name="Google Shape;8748;p174"/>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9" name="Google Shape;8749;p174"/>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0" name="Google Shape;8750;p174"/>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1" name="Google Shape;8751;p174"/>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2" name="Google Shape;8752;p174"/>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3" name="Google Shape;8753;p174"/>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4" name="Google Shape;8754;p174"/>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5" name="Google Shape;8755;p174"/>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6" name="Google Shape;8756;p174"/>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7" name="Google Shape;8757;p174"/>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8" name="Google Shape;8758;p174"/>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9" name="Google Shape;8759;p174"/>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0" name="Google Shape;8760;p174"/>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1" name="Google Shape;8761;p174"/>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2" name="Google Shape;8762;p174"/>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3" name="Google Shape;8763;p174"/>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4" name="Google Shape;8764;p174"/>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5" name="Google Shape;8765;p174"/>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6" name="Google Shape;8766;p174"/>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7" name="Google Shape;8767;p174"/>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8" name="Google Shape;8768;p174"/>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9" name="Google Shape;8769;p174"/>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0" name="Google Shape;8770;p174"/>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1" name="Google Shape;8771;p174"/>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2" name="Google Shape;8772;p174"/>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3" name="Google Shape;8773;p174"/>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4" name="Google Shape;8774;p174"/>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5" name="Google Shape;8775;p174"/>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6" name="Google Shape;8776;p174"/>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7" name="Google Shape;8777;p174"/>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8778" name="Shape 8778"/>
        <p:cNvGrpSpPr/>
        <p:nvPr/>
      </p:nvGrpSpPr>
      <p:grpSpPr>
        <a:xfrm>
          <a:off x="0" y="0"/>
          <a:ext cx="0" cy="0"/>
          <a:chOff x="0" y="0"/>
          <a:chExt cx="0" cy="0"/>
        </a:xfrm>
      </p:grpSpPr>
      <p:sp>
        <p:nvSpPr>
          <p:cNvPr id="8779" name="Google Shape;8779;p175"/>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8780" name="Google Shape;8780;p175"/>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8781" name="Google Shape;8781;p175"/>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8782" name="Google Shape;8782;p175"/>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8783" name="Google Shape;8783;p175"/>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8784" name="Google Shape;8784;p175"/>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8785" name="Google Shape;8785;p175"/>
          <p:cNvGrpSpPr/>
          <p:nvPr/>
        </p:nvGrpSpPr>
        <p:grpSpPr>
          <a:xfrm>
            <a:off x="76247" y="76209"/>
            <a:ext cx="8991507" cy="4991083"/>
            <a:chOff x="-25" y="152400"/>
            <a:chExt cx="8991507" cy="4991083"/>
          </a:xfrm>
        </p:grpSpPr>
        <p:sp>
          <p:nvSpPr>
            <p:cNvPr id="8786" name="Google Shape;8786;p17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7" name="Google Shape;8787;p17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88" name="Google Shape;8788;p175"/>
            <p:cNvGrpSpPr/>
            <p:nvPr/>
          </p:nvGrpSpPr>
          <p:grpSpPr>
            <a:xfrm>
              <a:off x="8788026" y="217953"/>
              <a:ext cx="139356" cy="139356"/>
              <a:chOff x="3300229" y="786025"/>
              <a:chExt cx="116275" cy="116275"/>
            </a:xfrm>
          </p:grpSpPr>
          <p:sp>
            <p:nvSpPr>
              <p:cNvPr id="8789" name="Google Shape;8789;p17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0" name="Google Shape;8790;p17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1" name="Google Shape;8791;p17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92" name="Google Shape;8792;p175"/>
          <p:cNvGrpSpPr/>
          <p:nvPr/>
        </p:nvGrpSpPr>
        <p:grpSpPr>
          <a:xfrm>
            <a:off x="335534" y="539488"/>
            <a:ext cx="8479346" cy="4306531"/>
            <a:chOff x="335534" y="539488"/>
            <a:chExt cx="8479346" cy="4306531"/>
          </a:xfrm>
        </p:grpSpPr>
        <p:grpSp>
          <p:nvGrpSpPr>
            <p:cNvPr id="8793" name="Google Shape;8793;p175"/>
            <p:cNvGrpSpPr/>
            <p:nvPr/>
          </p:nvGrpSpPr>
          <p:grpSpPr>
            <a:xfrm>
              <a:off x="335650" y="4676791"/>
              <a:ext cx="6165855" cy="169228"/>
              <a:chOff x="6856163" y="1039133"/>
              <a:chExt cx="2083200" cy="175329"/>
            </a:xfrm>
          </p:grpSpPr>
          <p:cxnSp>
            <p:nvCxnSpPr>
              <p:cNvPr id="8794" name="Google Shape;8794;p17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795" name="Google Shape;8795;p17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8796" name="Google Shape;8796;p175"/>
            <p:cNvGrpSpPr/>
            <p:nvPr/>
          </p:nvGrpSpPr>
          <p:grpSpPr>
            <a:xfrm>
              <a:off x="335534" y="539488"/>
              <a:ext cx="294834" cy="3970722"/>
              <a:chOff x="8114401" y="824790"/>
              <a:chExt cx="672676" cy="3484618"/>
            </a:xfrm>
          </p:grpSpPr>
          <p:sp>
            <p:nvSpPr>
              <p:cNvPr id="8797" name="Google Shape;8797;p175"/>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8" name="Google Shape;8798;p175"/>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9" name="Google Shape;8799;p175"/>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0" name="Google Shape;8800;p175"/>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1" name="Google Shape;8801;p175"/>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2" name="Google Shape;8802;p175"/>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3" name="Google Shape;8803;p175"/>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4" name="Google Shape;8804;p175"/>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5" name="Google Shape;8805;p175"/>
            <p:cNvGrpSpPr/>
            <p:nvPr/>
          </p:nvGrpSpPr>
          <p:grpSpPr>
            <a:xfrm>
              <a:off x="7274813" y="4158702"/>
              <a:ext cx="1540067" cy="687298"/>
              <a:chOff x="-363350" y="-51188"/>
              <a:chExt cx="1540067" cy="687298"/>
            </a:xfrm>
          </p:grpSpPr>
          <p:sp>
            <p:nvSpPr>
              <p:cNvPr id="8806" name="Google Shape;8806;p175"/>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7" name="Google Shape;8807;p175"/>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8" name="Google Shape;8808;p175"/>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9" name="Google Shape;8809;p175"/>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10" name="Google Shape;8810;p175"/>
              <p:cNvGrpSpPr/>
              <p:nvPr/>
            </p:nvGrpSpPr>
            <p:grpSpPr>
              <a:xfrm>
                <a:off x="-363350" y="-51188"/>
                <a:ext cx="1540067" cy="687298"/>
                <a:chOff x="-363350" y="-51188"/>
                <a:chExt cx="1540067" cy="687298"/>
              </a:xfrm>
            </p:grpSpPr>
            <p:sp>
              <p:nvSpPr>
                <p:cNvPr id="8811" name="Google Shape;8811;p175"/>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2" name="Google Shape;8812;p175"/>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3" name="Google Shape;8813;p175"/>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4" name="Google Shape;8814;p175"/>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5" name="Google Shape;8815;p175"/>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6" name="Google Shape;8816;p175"/>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7" name="Google Shape;8817;p175"/>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8" name="Google Shape;8818;p175"/>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9" name="Google Shape;8819;p175"/>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0" name="Google Shape;8820;p175"/>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1" name="Google Shape;8821;p175"/>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2" name="Google Shape;8822;p175"/>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3" name="Google Shape;8823;p175"/>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4" name="Google Shape;8824;p175"/>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5" name="Google Shape;8825;p175"/>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6" name="Google Shape;8826;p175"/>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7" name="Google Shape;8827;p175"/>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8" name="Google Shape;8828;p175"/>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9" name="Google Shape;8829;p175"/>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0" name="Google Shape;8830;p175"/>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1" name="Google Shape;8831;p175"/>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2" name="Google Shape;8832;p175"/>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3" name="Google Shape;8833;p175"/>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4" name="Google Shape;8834;p175"/>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8835" name="Shape 8835"/>
        <p:cNvGrpSpPr/>
        <p:nvPr/>
      </p:nvGrpSpPr>
      <p:grpSpPr>
        <a:xfrm>
          <a:off x="0" y="0"/>
          <a:ext cx="0" cy="0"/>
          <a:chOff x="0" y="0"/>
          <a:chExt cx="0" cy="0"/>
        </a:xfrm>
      </p:grpSpPr>
      <p:sp>
        <p:nvSpPr>
          <p:cNvPr id="8836" name="Google Shape;8836;p176"/>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8837" name="Google Shape;8837;p176"/>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8838" name="Google Shape;8838;p176"/>
          <p:cNvGrpSpPr/>
          <p:nvPr/>
        </p:nvGrpSpPr>
        <p:grpSpPr>
          <a:xfrm>
            <a:off x="76247" y="76200"/>
            <a:ext cx="8991506" cy="4991091"/>
            <a:chOff x="76247" y="76200"/>
            <a:chExt cx="8991506" cy="4991091"/>
          </a:xfrm>
        </p:grpSpPr>
        <p:sp>
          <p:nvSpPr>
            <p:cNvPr id="8839" name="Google Shape;8839;p17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40" name="Google Shape;8840;p176"/>
            <p:cNvGrpSpPr/>
            <p:nvPr/>
          </p:nvGrpSpPr>
          <p:grpSpPr>
            <a:xfrm>
              <a:off x="76247" y="76200"/>
              <a:ext cx="8991482" cy="270554"/>
              <a:chOff x="495040" y="1057247"/>
              <a:chExt cx="8991482" cy="270554"/>
            </a:xfrm>
          </p:grpSpPr>
          <p:sp>
            <p:nvSpPr>
              <p:cNvPr id="8841" name="Google Shape;8841;p17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42" name="Google Shape;8842;p176"/>
              <p:cNvGrpSpPr/>
              <p:nvPr/>
            </p:nvGrpSpPr>
            <p:grpSpPr>
              <a:xfrm flipH="1">
                <a:off x="559172" y="1122848"/>
                <a:ext cx="560767" cy="139276"/>
                <a:chOff x="4771000" y="1122848"/>
                <a:chExt cx="560767" cy="139276"/>
              </a:xfrm>
            </p:grpSpPr>
            <p:grpSp>
              <p:nvGrpSpPr>
                <p:cNvPr id="8843" name="Google Shape;8843;p176"/>
                <p:cNvGrpSpPr/>
                <p:nvPr/>
              </p:nvGrpSpPr>
              <p:grpSpPr>
                <a:xfrm>
                  <a:off x="5192567" y="1122848"/>
                  <a:ext cx="139200" cy="139200"/>
                  <a:chOff x="5192567" y="1122848"/>
                  <a:chExt cx="139200" cy="139200"/>
                </a:xfrm>
              </p:grpSpPr>
              <p:sp>
                <p:nvSpPr>
                  <p:cNvPr id="8844" name="Google Shape;8844;p176"/>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5" name="Google Shape;8845;p17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6" name="Google Shape;8846;p17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7" name="Google Shape;8847;p176"/>
                <p:cNvGrpSpPr/>
                <p:nvPr/>
              </p:nvGrpSpPr>
              <p:grpSpPr>
                <a:xfrm>
                  <a:off x="4771000" y="1122849"/>
                  <a:ext cx="139200" cy="139200"/>
                  <a:chOff x="5192500" y="1122925"/>
                  <a:chExt cx="139200" cy="139200"/>
                </a:xfrm>
              </p:grpSpPr>
              <p:sp>
                <p:nvSpPr>
                  <p:cNvPr id="8848" name="Google Shape;8848;p176"/>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9" name="Google Shape;8849;p17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0" name="Google Shape;8850;p176"/>
                <p:cNvGrpSpPr/>
                <p:nvPr/>
              </p:nvGrpSpPr>
              <p:grpSpPr>
                <a:xfrm>
                  <a:off x="4981783" y="1122924"/>
                  <a:ext cx="139200" cy="139200"/>
                  <a:chOff x="4981783" y="1122924"/>
                  <a:chExt cx="139200" cy="139200"/>
                </a:xfrm>
              </p:grpSpPr>
              <p:sp>
                <p:nvSpPr>
                  <p:cNvPr id="8851" name="Google Shape;8851;p176"/>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2" name="Google Shape;8852;p17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8853" name="Google Shape;8853;p176"/>
          <p:cNvGrpSpPr/>
          <p:nvPr/>
        </p:nvGrpSpPr>
        <p:grpSpPr>
          <a:xfrm>
            <a:off x="722364" y="496717"/>
            <a:ext cx="8205074" cy="4108692"/>
            <a:chOff x="722364" y="496717"/>
            <a:chExt cx="8205074" cy="4108692"/>
          </a:xfrm>
        </p:grpSpPr>
        <p:grpSp>
          <p:nvGrpSpPr>
            <p:cNvPr id="8854" name="Google Shape;8854;p176"/>
            <p:cNvGrpSpPr/>
            <p:nvPr/>
          </p:nvGrpSpPr>
          <p:grpSpPr>
            <a:xfrm rot="5400000">
              <a:off x="-578695" y="2796666"/>
              <a:ext cx="3109801" cy="507683"/>
              <a:chOff x="6856163" y="688475"/>
              <a:chExt cx="2083200" cy="525988"/>
            </a:xfrm>
          </p:grpSpPr>
          <p:cxnSp>
            <p:nvCxnSpPr>
              <p:cNvPr id="8855" name="Google Shape;8855;p176"/>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856" name="Google Shape;8856;p176"/>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857" name="Google Shape;8857;p176"/>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858" name="Google Shape;8858;p176"/>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8859" name="Google Shape;8859;p176"/>
            <p:cNvGrpSpPr/>
            <p:nvPr/>
          </p:nvGrpSpPr>
          <p:grpSpPr>
            <a:xfrm>
              <a:off x="7611021" y="496717"/>
              <a:ext cx="1316416" cy="587453"/>
              <a:chOff x="7611021" y="496717"/>
              <a:chExt cx="1316416" cy="587453"/>
            </a:xfrm>
          </p:grpSpPr>
          <p:sp>
            <p:nvSpPr>
              <p:cNvPr id="8860" name="Google Shape;8860;p176"/>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1" name="Google Shape;8861;p176"/>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2" name="Google Shape;8862;p176"/>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3" name="Google Shape;8863;p176"/>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4" name="Google Shape;8864;p176"/>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5" name="Google Shape;8865;p176"/>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6" name="Google Shape;8866;p176"/>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7" name="Google Shape;8867;p176"/>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8" name="Google Shape;8868;p176"/>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9" name="Google Shape;8869;p176"/>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0" name="Google Shape;8870;p176"/>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1" name="Google Shape;8871;p176"/>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2" name="Google Shape;8872;p176"/>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3" name="Google Shape;8873;p176"/>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4" name="Google Shape;8874;p176"/>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5" name="Google Shape;8875;p176"/>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6" name="Google Shape;8876;p176"/>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7" name="Google Shape;8877;p176"/>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8" name="Google Shape;8878;p176"/>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9" name="Google Shape;8879;p176"/>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0" name="Google Shape;8880;p176"/>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1" name="Google Shape;8881;p176"/>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2" name="Google Shape;8882;p176"/>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3" name="Google Shape;8883;p176"/>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4" name="Google Shape;8884;p176"/>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5" name="Google Shape;8885;p176"/>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6" name="Google Shape;8886;p176"/>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7" name="Google Shape;8887;p176"/>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8" name="Google Shape;8888;p176"/>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9" name="Google Shape;8889;p176"/>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0" name="Google Shape;8890;p176"/>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1" name="Google Shape;8891;p176"/>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2" name="Google Shape;8892;p176"/>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3" name="Google Shape;8893;p176"/>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4" name="Google Shape;8894;p176"/>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5" name="Google Shape;8895;p176"/>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764" name="Shape 764"/>
        <p:cNvGrpSpPr/>
        <p:nvPr/>
      </p:nvGrpSpPr>
      <p:grpSpPr>
        <a:xfrm>
          <a:off x="0" y="0"/>
          <a:ext cx="0" cy="0"/>
          <a:chOff x="0" y="0"/>
          <a:chExt cx="0" cy="0"/>
        </a:xfrm>
      </p:grpSpPr>
      <p:sp>
        <p:nvSpPr>
          <p:cNvPr id="765" name="Google Shape;765;p18"/>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66" name="Google Shape;766;p18"/>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67" name="Google Shape;767;p18"/>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68" name="Google Shape;768;p18"/>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69" name="Google Shape;769;p18"/>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70" name="Google Shape;770;p18"/>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71" name="Google Shape;771;p18"/>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772" name="Google Shape;772;p18"/>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73" name="Google Shape;773;p18"/>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74" name="Google Shape;774;p18"/>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75" name="Google Shape;775;p18"/>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76" name="Google Shape;776;p18"/>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777" name="Google Shape;777;p18"/>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778" name="Google Shape;778;p18"/>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79" name="Google Shape;779;p18"/>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80" name="Google Shape;780;p18"/>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81" name="Google Shape;781;p18"/>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82" name="Google Shape;782;p18"/>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83" name="Google Shape;783;p18"/>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784" name="Google Shape;784;p18"/>
          <p:cNvGrpSpPr/>
          <p:nvPr/>
        </p:nvGrpSpPr>
        <p:grpSpPr>
          <a:xfrm>
            <a:off x="76247" y="76209"/>
            <a:ext cx="8991507" cy="4991083"/>
            <a:chOff x="-25" y="152400"/>
            <a:chExt cx="8991507" cy="4991083"/>
          </a:xfrm>
        </p:grpSpPr>
        <p:sp>
          <p:nvSpPr>
            <p:cNvPr id="785" name="Google Shape;785;p18"/>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8"/>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 name="Google Shape;787;p18"/>
            <p:cNvGrpSpPr/>
            <p:nvPr/>
          </p:nvGrpSpPr>
          <p:grpSpPr>
            <a:xfrm>
              <a:off x="8788026" y="217953"/>
              <a:ext cx="139356" cy="139356"/>
              <a:chOff x="3300229" y="786025"/>
              <a:chExt cx="116275" cy="116275"/>
            </a:xfrm>
          </p:grpSpPr>
          <p:sp>
            <p:nvSpPr>
              <p:cNvPr id="788" name="Google Shape;788;p18"/>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8"/>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8"/>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91" name="Google Shape;791;p18"/>
          <p:cNvGrpSpPr/>
          <p:nvPr/>
        </p:nvGrpSpPr>
        <p:grpSpPr>
          <a:xfrm>
            <a:off x="7611021" y="496717"/>
            <a:ext cx="1316416" cy="587453"/>
            <a:chOff x="7611021" y="496717"/>
            <a:chExt cx="1316416" cy="587453"/>
          </a:xfrm>
        </p:grpSpPr>
        <p:sp>
          <p:nvSpPr>
            <p:cNvPr id="792" name="Google Shape;792;p18"/>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8"/>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8"/>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8"/>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8"/>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8"/>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8"/>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8"/>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8"/>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8"/>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8"/>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8"/>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8"/>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8"/>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8"/>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8"/>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8"/>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8"/>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8"/>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8"/>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8"/>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8"/>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8"/>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8"/>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8"/>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8"/>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8"/>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8"/>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8"/>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8"/>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8"/>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8"/>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8"/>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8"/>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8"/>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8"/>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8896" name="Shape 8896"/>
        <p:cNvGrpSpPr/>
        <p:nvPr/>
      </p:nvGrpSpPr>
      <p:grpSpPr>
        <a:xfrm>
          <a:off x="0" y="0"/>
          <a:ext cx="0" cy="0"/>
          <a:chOff x="0" y="0"/>
          <a:chExt cx="0" cy="0"/>
        </a:xfrm>
      </p:grpSpPr>
      <p:sp>
        <p:nvSpPr>
          <p:cNvPr id="8897" name="Google Shape;8897;p177"/>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8898" name="Google Shape;8898;p177"/>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8899" name="Google Shape;8899;p177"/>
          <p:cNvGrpSpPr/>
          <p:nvPr/>
        </p:nvGrpSpPr>
        <p:grpSpPr>
          <a:xfrm>
            <a:off x="814976" y="550715"/>
            <a:ext cx="4606214" cy="4151335"/>
            <a:chOff x="814976" y="550715"/>
            <a:chExt cx="4606214" cy="4151335"/>
          </a:xfrm>
        </p:grpSpPr>
        <p:grpSp>
          <p:nvGrpSpPr>
            <p:cNvPr id="8900" name="Google Shape;8900;p177"/>
            <p:cNvGrpSpPr/>
            <p:nvPr/>
          </p:nvGrpSpPr>
          <p:grpSpPr>
            <a:xfrm rot="5400000">
              <a:off x="1052946" y="3287133"/>
              <a:ext cx="840476" cy="1316416"/>
              <a:chOff x="6413750" y="827800"/>
              <a:chExt cx="573000" cy="897475"/>
            </a:xfrm>
          </p:grpSpPr>
          <p:sp>
            <p:nvSpPr>
              <p:cNvPr id="8901" name="Google Shape;8901;p177"/>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2" name="Google Shape;8902;p177"/>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3" name="Google Shape;8903;p177"/>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4" name="Google Shape;8904;p177"/>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5" name="Google Shape;8905;p177"/>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6" name="Google Shape;8906;p177"/>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7" name="Google Shape;8907;p177"/>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8" name="Google Shape;8908;p177"/>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9" name="Google Shape;8909;p177"/>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0" name="Google Shape;8910;p177"/>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1" name="Google Shape;8911;p177"/>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2" name="Google Shape;8912;p177"/>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3" name="Google Shape;8913;p177"/>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4" name="Google Shape;8914;p177"/>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5" name="Google Shape;8915;p177"/>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6" name="Google Shape;8916;p177"/>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7" name="Google Shape;8917;p177"/>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8" name="Google Shape;8918;p177"/>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9" name="Google Shape;8919;p177"/>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0" name="Google Shape;8920;p177"/>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1" name="Google Shape;8921;p177"/>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2" name="Google Shape;8922;p177"/>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3" name="Google Shape;8923;p177"/>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4" name="Google Shape;8924;p177"/>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5" name="Google Shape;8925;p177"/>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6" name="Google Shape;8926;p177"/>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7" name="Google Shape;8927;p177"/>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8" name="Google Shape;8928;p177"/>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9" name="Google Shape;8929;p177"/>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0" name="Google Shape;8930;p177"/>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1" name="Google Shape;8931;p177"/>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2" name="Google Shape;8932;p177"/>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3" name="Google Shape;8933;p177"/>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4" name="Google Shape;8934;p177"/>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5" name="Google Shape;8935;p177"/>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6" name="Google Shape;8936;p177"/>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7" name="Google Shape;8937;p177"/>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8" name="Google Shape;8938;p177"/>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9" name="Google Shape;8939;p177"/>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0" name="Google Shape;8940;p177"/>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1" name="Google Shape;8941;p177"/>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2" name="Google Shape;8942;p177"/>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3" name="Google Shape;8943;p177"/>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4" name="Google Shape;8944;p177"/>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5" name="Google Shape;8945;p177"/>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6" name="Google Shape;8946;p177"/>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7" name="Google Shape;8947;p177"/>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8" name="Google Shape;8948;p177"/>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49" name="Google Shape;8949;p177"/>
            <p:cNvGrpSpPr/>
            <p:nvPr/>
          </p:nvGrpSpPr>
          <p:grpSpPr>
            <a:xfrm>
              <a:off x="2097435" y="550715"/>
              <a:ext cx="3323755" cy="4151335"/>
              <a:chOff x="1945035" y="550715"/>
              <a:chExt cx="3323755" cy="4151335"/>
            </a:xfrm>
          </p:grpSpPr>
          <p:grpSp>
            <p:nvGrpSpPr>
              <p:cNvPr id="8950" name="Google Shape;8950;p177"/>
              <p:cNvGrpSpPr/>
              <p:nvPr/>
            </p:nvGrpSpPr>
            <p:grpSpPr>
              <a:xfrm>
                <a:off x="1945035" y="550715"/>
                <a:ext cx="2165692" cy="590257"/>
                <a:chOff x="489414" y="450012"/>
                <a:chExt cx="2153203" cy="586912"/>
              </a:xfrm>
            </p:grpSpPr>
            <p:sp>
              <p:nvSpPr>
                <p:cNvPr id="8951" name="Google Shape;8951;p177"/>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2" name="Google Shape;8952;p177"/>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3" name="Google Shape;8953;p177"/>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4" name="Google Shape;8954;p177"/>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8955" name="Google Shape;8955;p177"/>
                <p:cNvGrpSpPr/>
                <p:nvPr/>
              </p:nvGrpSpPr>
              <p:grpSpPr>
                <a:xfrm>
                  <a:off x="1572867" y="731342"/>
                  <a:ext cx="294584" cy="35024"/>
                  <a:chOff x="1711525" y="661375"/>
                  <a:chExt cx="454254" cy="54000"/>
                </a:xfrm>
              </p:grpSpPr>
              <p:sp>
                <p:nvSpPr>
                  <p:cNvPr id="8956" name="Google Shape;8956;p177"/>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7" name="Google Shape;8957;p177"/>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8" name="Google Shape;8958;p177"/>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59" name="Google Shape;8959;p177"/>
              <p:cNvGrpSpPr/>
              <p:nvPr/>
            </p:nvGrpSpPr>
            <p:grpSpPr>
              <a:xfrm>
                <a:off x="3115586" y="4115138"/>
                <a:ext cx="2153203" cy="586912"/>
                <a:chOff x="4270828" y="4327992"/>
                <a:chExt cx="2153203" cy="586912"/>
              </a:xfrm>
            </p:grpSpPr>
            <p:sp>
              <p:nvSpPr>
                <p:cNvPr id="8960" name="Google Shape;8960;p177"/>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1" name="Google Shape;8961;p177"/>
                <p:cNvGrpSpPr/>
                <p:nvPr/>
              </p:nvGrpSpPr>
              <p:grpSpPr>
                <a:xfrm>
                  <a:off x="5346150" y="4812101"/>
                  <a:ext cx="294584" cy="35024"/>
                  <a:chOff x="1711525" y="661375"/>
                  <a:chExt cx="454254" cy="54000"/>
                </a:xfrm>
              </p:grpSpPr>
              <p:sp>
                <p:nvSpPr>
                  <p:cNvPr id="8962" name="Google Shape;8962;p177"/>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3" name="Google Shape;8963;p177"/>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4" name="Google Shape;8964;p177"/>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5" name="Google Shape;8965;p177"/>
                <p:cNvGrpSpPr/>
                <p:nvPr/>
              </p:nvGrpSpPr>
              <p:grpSpPr>
                <a:xfrm>
                  <a:off x="4339532" y="4600225"/>
                  <a:ext cx="891886" cy="246900"/>
                  <a:chOff x="1328423" y="517474"/>
                  <a:chExt cx="891886" cy="246900"/>
                </a:xfrm>
              </p:grpSpPr>
              <p:sp>
                <p:nvSpPr>
                  <p:cNvPr id="8966" name="Google Shape;8966;p177"/>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7" name="Google Shape;8967;p177"/>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8" name="Google Shape;8968;p177"/>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8969" name="Shape 8969"/>
        <p:cNvGrpSpPr/>
        <p:nvPr/>
      </p:nvGrpSpPr>
      <p:grpSpPr>
        <a:xfrm>
          <a:off x="0" y="0"/>
          <a:ext cx="0" cy="0"/>
          <a:chOff x="0" y="0"/>
          <a:chExt cx="0" cy="0"/>
        </a:xfrm>
      </p:grpSpPr>
      <p:grpSp>
        <p:nvGrpSpPr>
          <p:cNvPr id="8970" name="Google Shape;8970;p178"/>
          <p:cNvGrpSpPr/>
          <p:nvPr/>
        </p:nvGrpSpPr>
        <p:grpSpPr>
          <a:xfrm>
            <a:off x="76247" y="76200"/>
            <a:ext cx="8991506" cy="4991091"/>
            <a:chOff x="76247" y="76200"/>
            <a:chExt cx="8991506" cy="4991091"/>
          </a:xfrm>
        </p:grpSpPr>
        <p:sp>
          <p:nvSpPr>
            <p:cNvPr id="8971" name="Google Shape;8971;p17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72" name="Google Shape;8972;p178"/>
            <p:cNvGrpSpPr/>
            <p:nvPr/>
          </p:nvGrpSpPr>
          <p:grpSpPr>
            <a:xfrm>
              <a:off x="76247" y="76200"/>
              <a:ext cx="8991482" cy="270554"/>
              <a:chOff x="495040" y="1057247"/>
              <a:chExt cx="8991482" cy="270554"/>
            </a:xfrm>
          </p:grpSpPr>
          <p:sp>
            <p:nvSpPr>
              <p:cNvPr id="8973" name="Google Shape;8973;p17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74" name="Google Shape;8974;p178"/>
              <p:cNvGrpSpPr/>
              <p:nvPr/>
            </p:nvGrpSpPr>
            <p:grpSpPr>
              <a:xfrm flipH="1">
                <a:off x="559172" y="1122848"/>
                <a:ext cx="560767" cy="139276"/>
                <a:chOff x="4771000" y="1122848"/>
                <a:chExt cx="560767" cy="139276"/>
              </a:xfrm>
            </p:grpSpPr>
            <p:grpSp>
              <p:nvGrpSpPr>
                <p:cNvPr id="8975" name="Google Shape;8975;p178"/>
                <p:cNvGrpSpPr/>
                <p:nvPr/>
              </p:nvGrpSpPr>
              <p:grpSpPr>
                <a:xfrm>
                  <a:off x="5192567" y="1122848"/>
                  <a:ext cx="139200" cy="139200"/>
                  <a:chOff x="5192567" y="1122848"/>
                  <a:chExt cx="139200" cy="139200"/>
                </a:xfrm>
              </p:grpSpPr>
              <p:sp>
                <p:nvSpPr>
                  <p:cNvPr id="8976" name="Google Shape;8976;p178"/>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7" name="Google Shape;8977;p17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8" name="Google Shape;8978;p17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9" name="Google Shape;8979;p178"/>
                <p:cNvGrpSpPr/>
                <p:nvPr/>
              </p:nvGrpSpPr>
              <p:grpSpPr>
                <a:xfrm>
                  <a:off x="4771000" y="1122849"/>
                  <a:ext cx="139200" cy="139200"/>
                  <a:chOff x="5192500" y="1122925"/>
                  <a:chExt cx="139200" cy="139200"/>
                </a:xfrm>
              </p:grpSpPr>
              <p:sp>
                <p:nvSpPr>
                  <p:cNvPr id="8980" name="Google Shape;8980;p178"/>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1" name="Google Shape;8981;p17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2" name="Google Shape;8982;p178"/>
                <p:cNvGrpSpPr/>
                <p:nvPr/>
              </p:nvGrpSpPr>
              <p:grpSpPr>
                <a:xfrm>
                  <a:off x="4981783" y="1122924"/>
                  <a:ext cx="139200" cy="139200"/>
                  <a:chOff x="4981783" y="1122924"/>
                  <a:chExt cx="139200" cy="139200"/>
                </a:xfrm>
              </p:grpSpPr>
              <p:sp>
                <p:nvSpPr>
                  <p:cNvPr id="8983" name="Google Shape;8983;p178"/>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4" name="Google Shape;8984;p17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8985" name="Google Shape;8985;p178"/>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8986" name="Google Shape;8986;p178"/>
          <p:cNvGrpSpPr/>
          <p:nvPr/>
        </p:nvGrpSpPr>
        <p:grpSpPr>
          <a:xfrm rot="5400000">
            <a:off x="6447470" y="2448705"/>
            <a:ext cx="4336389" cy="507683"/>
            <a:chOff x="6856163" y="688475"/>
            <a:chExt cx="2083200" cy="525988"/>
          </a:xfrm>
        </p:grpSpPr>
        <p:cxnSp>
          <p:nvCxnSpPr>
            <p:cNvPr id="8987" name="Google Shape;8987;p178"/>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988" name="Google Shape;8988;p178"/>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989" name="Google Shape;8989;p178"/>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990" name="Google Shape;8990;p178"/>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8991" name="Shape 8991"/>
        <p:cNvGrpSpPr/>
        <p:nvPr/>
      </p:nvGrpSpPr>
      <p:grpSpPr>
        <a:xfrm>
          <a:off x="0" y="0"/>
          <a:ext cx="0" cy="0"/>
          <a:chOff x="0" y="0"/>
          <a:chExt cx="0" cy="0"/>
        </a:xfrm>
      </p:grpSpPr>
      <p:grpSp>
        <p:nvGrpSpPr>
          <p:cNvPr id="8992" name="Google Shape;8992;p179"/>
          <p:cNvGrpSpPr/>
          <p:nvPr/>
        </p:nvGrpSpPr>
        <p:grpSpPr>
          <a:xfrm>
            <a:off x="76247" y="76200"/>
            <a:ext cx="8991506" cy="4991091"/>
            <a:chOff x="76247" y="76200"/>
            <a:chExt cx="8991506" cy="4991091"/>
          </a:xfrm>
        </p:grpSpPr>
        <p:sp>
          <p:nvSpPr>
            <p:cNvPr id="8993" name="Google Shape;8993;p17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94" name="Google Shape;8994;p179"/>
            <p:cNvGrpSpPr/>
            <p:nvPr/>
          </p:nvGrpSpPr>
          <p:grpSpPr>
            <a:xfrm>
              <a:off x="76247" y="76200"/>
              <a:ext cx="8991482" cy="270554"/>
              <a:chOff x="495040" y="1057247"/>
              <a:chExt cx="8991482" cy="270554"/>
            </a:xfrm>
          </p:grpSpPr>
          <p:sp>
            <p:nvSpPr>
              <p:cNvPr id="8995" name="Google Shape;8995;p17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96" name="Google Shape;8996;p179"/>
              <p:cNvGrpSpPr/>
              <p:nvPr/>
            </p:nvGrpSpPr>
            <p:grpSpPr>
              <a:xfrm flipH="1">
                <a:off x="559172" y="1122848"/>
                <a:ext cx="560767" cy="139276"/>
                <a:chOff x="4771000" y="1122848"/>
                <a:chExt cx="560767" cy="139276"/>
              </a:xfrm>
            </p:grpSpPr>
            <p:grpSp>
              <p:nvGrpSpPr>
                <p:cNvPr id="8997" name="Google Shape;8997;p179"/>
                <p:cNvGrpSpPr/>
                <p:nvPr/>
              </p:nvGrpSpPr>
              <p:grpSpPr>
                <a:xfrm>
                  <a:off x="5192567" y="1122848"/>
                  <a:ext cx="139200" cy="139200"/>
                  <a:chOff x="5192567" y="1122848"/>
                  <a:chExt cx="139200" cy="139200"/>
                </a:xfrm>
              </p:grpSpPr>
              <p:sp>
                <p:nvSpPr>
                  <p:cNvPr id="8998" name="Google Shape;8998;p179"/>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9" name="Google Shape;8999;p17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0" name="Google Shape;9000;p17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1" name="Google Shape;9001;p179"/>
                <p:cNvGrpSpPr/>
                <p:nvPr/>
              </p:nvGrpSpPr>
              <p:grpSpPr>
                <a:xfrm>
                  <a:off x="4771000" y="1122849"/>
                  <a:ext cx="139200" cy="139200"/>
                  <a:chOff x="5192500" y="1122925"/>
                  <a:chExt cx="139200" cy="139200"/>
                </a:xfrm>
              </p:grpSpPr>
              <p:sp>
                <p:nvSpPr>
                  <p:cNvPr id="9002" name="Google Shape;9002;p179"/>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3" name="Google Shape;9003;p17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4" name="Google Shape;9004;p179"/>
                <p:cNvGrpSpPr/>
                <p:nvPr/>
              </p:nvGrpSpPr>
              <p:grpSpPr>
                <a:xfrm>
                  <a:off x="4981783" y="1122924"/>
                  <a:ext cx="139200" cy="139200"/>
                  <a:chOff x="4981783" y="1122924"/>
                  <a:chExt cx="139200" cy="139200"/>
                </a:xfrm>
              </p:grpSpPr>
              <p:sp>
                <p:nvSpPr>
                  <p:cNvPr id="9005" name="Google Shape;9005;p179"/>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6" name="Google Shape;9006;p17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9007" name="Google Shape;9007;p179"/>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9008" name="Google Shape;9008;p179"/>
          <p:cNvGrpSpPr/>
          <p:nvPr/>
        </p:nvGrpSpPr>
        <p:grpSpPr>
          <a:xfrm>
            <a:off x="7121857" y="496717"/>
            <a:ext cx="1805581" cy="587453"/>
            <a:chOff x="7121857" y="496717"/>
            <a:chExt cx="1805581" cy="587453"/>
          </a:xfrm>
        </p:grpSpPr>
        <p:grpSp>
          <p:nvGrpSpPr>
            <p:cNvPr id="9009" name="Google Shape;9009;p179"/>
            <p:cNvGrpSpPr/>
            <p:nvPr/>
          </p:nvGrpSpPr>
          <p:grpSpPr>
            <a:xfrm>
              <a:off x="7611021" y="496717"/>
              <a:ext cx="1316416" cy="587453"/>
              <a:chOff x="7611021" y="496717"/>
              <a:chExt cx="1316416" cy="587453"/>
            </a:xfrm>
          </p:grpSpPr>
          <p:sp>
            <p:nvSpPr>
              <p:cNvPr id="9010" name="Google Shape;9010;p179"/>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1" name="Google Shape;9011;p179"/>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2" name="Google Shape;9012;p179"/>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3" name="Google Shape;9013;p179"/>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4" name="Google Shape;9014;p179"/>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5" name="Google Shape;9015;p179"/>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6" name="Google Shape;9016;p179"/>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7" name="Google Shape;9017;p179"/>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8" name="Google Shape;9018;p179"/>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9" name="Google Shape;9019;p179"/>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0" name="Google Shape;9020;p179"/>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1" name="Google Shape;9021;p179"/>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2" name="Google Shape;9022;p179"/>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3" name="Google Shape;9023;p179"/>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4" name="Google Shape;9024;p179"/>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5" name="Google Shape;9025;p179"/>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6" name="Google Shape;9026;p179"/>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7" name="Google Shape;9027;p179"/>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8" name="Google Shape;9028;p179"/>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9" name="Google Shape;9029;p179"/>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0" name="Google Shape;9030;p179"/>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1" name="Google Shape;9031;p179"/>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2" name="Google Shape;9032;p179"/>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3" name="Google Shape;9033;p179"/>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4" name="Google Shape;9034;p179"/>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5" name="Google Shape;9035;p179"/>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6" name="Google Shape;9036;p179"/>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7" name="Google Shape;9037;p179"/>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8" name="Google Shape;9038;p179"/>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9" name="Google Shape;9039;p179"/>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0" name="Google Shape;9040;p179"/>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1" name="Google Shape;9041;p179"/>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2" name="Google Shape;9042;p179"/>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3" name="Google Shape;9043;p179"/>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4" name="Google Shape;9044;p179"/>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5" name="Google Shape;9045;p179"/>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6" name="Google Shape;9046;p179"/>
            <p:cNvGrpSpPr/>
            <p:nvPr/>
          </p:nvGrpSpPr>
          <p:grpSpPr>
            <a:xfrm>
              <a:off x="7121857" y="496717"/>
              <a:ext cx="327756" cy="587453"/>
              <a:chOff x="8352232" y="496717"/>
              <a:chExt cx="327756" cy="587453"/>
            </a:xfrm>
          </p:grpSpPr>
          <p:sp>
            <p:nvSpPr>
              <p:cNvPr id="9047" name="Google Shape;9047;p179"/>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8" name="Google Shape;9048;p179"/>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9" name="Google Shape;9049;p179"/>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0" name="Google Shape;9050;p179"/>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1" name="Google Shape;9051;p179"/>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2" name="Google Shape;9052;p179"/>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3" name="Google Shape;9053;p179"/>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4" name="Google Shape;9054;p179"/>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5" name="Google Shape;9055;p179"/>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6" name="Google Shape;9056;p179"/>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7" name="Google Shape;9057;p179"/>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8" name="Google Shape;9058;p179"/>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9059" name="Shape 9059"/>
        <p:cNvGrpSpPr/>
        <p:nvPr/>
      </p:nvGrpSpPr>
      <p:grpSpPr>
        <a:xfrm>
          <a:off x="0" y="0"/>
          <a:ext cx="0" cy="0"/>
          <a:chOff x="0" y="0"/>
          <a:chExt cx="0" cy="0"/>
        </a:xfrm>
      </p:grpSpPr>
      <p:grpSp>
        <p:nvGrpSpPr>
          <p:cNvPr id="9060" name="Google Shape;9060;p180"/>
          <p:cNvGrpSpPr/>
          <p:nvPr/>
        </p:nvGrpSpPr>
        <p:grpSpPr>
          <a:xfrm>
            <a:off x="76247" y="76200"/>
            <a:ext cx="8991506" cy="4991091"/>
            <a:chOff x="76247" y="76200"/>
            <a:chExt cx="8991506" cy="4991091"/>
          </a:xfrm>
        </p:grpSpPr>
        <p:sp>
          <p:nvSpPr>
            <p:cNvPr id="9061" name="Google Shape;9061;p18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62" name="Google Shape;9062;p180"/>
            <p:cNvGrpSpPr/>
            <p:nvPr/>
          </p:nvGrpSpPr>
          <p:grpSpPr>
            <a:xfrm>
              <a:off x="76247" y="76200"/>
              <a:ext cx="8991482" cy="270554"/>
              <a:chOff x="495040" y="1057247"/>
              <a:chExt cx="8991482" cy="270554"/>
            </a:xfrm>
          </p:grpSpPr>
          <p:sp>
            <p:nvSpPr>
              <p:cNvPr id="9063" name="Google Shape;9063;p18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64" name="Google Shape;9064;p180"/>
              <p:cNvGrpSpPr/>
              <p:nvPr/>
            </p:nvGrpSpPr>
            <p:grpSpPr>
              <a:xfrm flipH="1">
                <a:off x="559172" y="1122848"/>
                <a:ext cx="560767" cy="139276"/>
                <a:chOff x="4771000" y="1122848"/>
                <a:chExt cx="560767" cy="139276"/>
              </a:xfrm>
            </p:grpSpPr>
            <p:grpSp>
              <p:nvGrpSpPr>
                <p:cNvPr id="9065" name="Google Shape;9065;p180"/>
                <p:cNvGrpSpPr/>
                <p:nvPr/>
              </p:nvGrpSpPr>
              <p:grpSpPr>
                <a:xfrm>
                  <a:off x="5192567" y="1122848"/>
                  <a:ext cx="139200" cy="139200"/>
                  <a:chOff x="5192567" y="1122848"/>
                  <a:chExt cx="139200" cy="139200"/>
                </a:xfrm>
              </p:grpSpPr>
              <p:sp>
                <p:nvSpPr>
                  <p:cNvPr id="9066" name="Google Shape;9066;p180"/>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7" name="Google Shape;9067;p18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8" name="Google Shape;9068;p18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9" name="Google Shape;9069;p180"/>
                <p:cNvGrpSpPr/>
                <p:nvPr/>
              </p:nvGrpSpPr>
              <p:grpSpPr>
                <a:xfrm>
                  <a:off x="4771000" y="1122849"/>
                  <a:ext cx="139200" cy="139200"/>
                  <a:chOff x="5192500" y="1122925"/>
                  <a:chExt cx="139200" cy="139200"/>
                </a:xfrm>
              </p:grpSpPr>
              <p:sp>
                <p:nvSpPr>
                  <p:cNvPr id="9070" name="Google Shape;9070;p180"/>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1" name="Google Shape;9071;p18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2" name="Google Shape;9072;p180"/>
                <p:cNvGrpSpPr/>
                <p:nvPr/>
              </p:nvGrpSpPr>
              <p:grpSpPr>
                <a:xfrm>
                  <a:off x="4981783" y="1122924"/>
                  <a:ext cx="139200" cy="139200"/>
                  <a:chOff x="4981783" y="1122924"/>
                  <a:chExt cx="139200" cy="139200"/>
                </a:xfrm>
              </p:grpSpPr>
              <p:sp>
                <p:nvSpPr>
                  <p:cNvPr id="9073" name="Google Shape;9073;p180"/>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4" name="Google Shape;9074;p18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9075" name="Google Shape;9075;p180"/>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76" name="Google Shape;9076;p180"/>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9077" name="Google Shape;9077;p180"/>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9078" name="Google Shape;9078;p180"/>
          <p:cNvGrpSpPr/>
          <p:nvPr/>
        </p:nvGrpSpPr>
        <p:grpSpPr>
          <a:xfrm>
            <a:off x="276960" y="559992"/>
            <a:ext cx="8590080" cy="4280742"/>
            <a:chOff x="276960" y="559992"/>
            <a:chExt cx="8590080" cy="4280742"/>
          </a:xfrm>
        </p:grpSpPr>
        <p:grpSp>
          <p:nvGrpSpPr>
            <p:cNvPr id="9079" name="Google Shape;9079;p180"/>
            <p:cNvGrpSpPr/>
            <p:nvPr/>
          </p:nvGrpSpPr>
          <p:grpSpPr>
            <a:xfrm rot="5400000">
              <a:off x="7753357" y="986377"/>
              <a:ext cx="1540067" cy="687298"/>
              <a:chOff x="-363350" y="-51188"/>
              <a:chExt cx="1540067" cy="687298"/>
            </a:xfrm>
          </p:grpSpPr>
          <p:sp>
            <p:nvSpPr>
              <p:cNvPr id="9080" name="Google Shape;9080;p180"/>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1" name="Google Shape;9081;p180"/>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2" name="Google Shape;9082;p180"/>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3" name="Google Shape;9083;p180"/>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4" name="Google Shape;9084;p180"/>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85" name="Google Shape;9085;p180"/>
              <p:cNvGrpSpPr/>
              <p:nvPr/>
            </p:nvGrpSpPr>
            <p:grpSpPr>
              <a:xfrm>
                <a:off x="-363350" y="-51188"/>
                <a:ext cx="1540067" cy="687298"/>
                <a:chOff x="-363350" y="-51188"/>
                <a:chExt cx="1540067" cy="687298"/>
              </a:xfrm>
            </p:grpSpPr>
            <p:sp>
              <p:nvSpPr>
                <p:cNvPr id="9086" name="Google Shape;9086;p180"/>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7" name="Google Shape;9087;p180"/>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8" name="Google Shape;9088;p180"/>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9" name="Google Shape;9089;p180"/>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0" name="Google Shape;9090;p180"/>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1" name="Google Shape;9091;p180"/>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2" name="Google Shape;9092;p180"/>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3" name="Google Shape;9093;p180"/>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4" name="Google Shape;9094;p180"/>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5" name="Google Shape;9095;p180"/>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6" name="Google Shape;9096;p180"/>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7" name="Google Shape;9097;p180"/>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8" name="Google Shape;9098;p180"/>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9" name="Google Shape;9099;p180"/>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0" name="Google Shape;9100;p180"/>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1" name="Google Shape;9101;p180"/>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2" name="Google Shape;9102;p180"/>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3" name="Google Shape;9103;p180"/>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4" name="Google Shape;9104;p180"/>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5" name="Google Shape;9105;p180"/>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6" name="Google Shape;9106;p180"/>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7" name="Google Shape;9107;p180"/>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8" name="Google Shape;9108;p180"/>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9" name="Google Shape;9109;p180"/>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0" name="Google Shape;9110;p180"/>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1" name="Google Shape;9111;p180"/>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2" name="Google Shape;9112;p180"/>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3" name="Google Shape;9113;p180"/>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4" name="Google Shape;9114;p180"/>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5" name="Google Shape;9115;p180"/>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16" name="Google Shape;9116;p180"/>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7" name="Google Shape;9117;p180"/>
            <p:cNvGrpSpPr/>
            <p:nvPr/>
          </p:nvGrpSpPr>
          <p:grpSpPr>
            <a:xfrm rot="5400000">
              <a:off x="-1610694" y="2447664"/>
              <a:ext cx="4280723" cy="505416"/>
              <a:chOff x="2258298" y="3894721"/>
              <a:chExt cx="3784567" cy="505416"/>
            </a:xfrm>
          </p:grpSpPr>
          <p:cxnSp>
            <p:nvCxnSpPr>
              <p:cNvPr id="9118" name="Google Shape;9118;p180"/>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119" name="Google Shape;9119;p180"/>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120" name="Google Shape;9120;p180"/>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121" name="Google Shape;9121;p180"/>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9122" name="Google Shape;9122;p180"/>
            <p:cNvGrpSpPr/>
            <p:nvPr/>
          </p:nvGrpSpPr>
          <p:grpSpPr>
            <a:xfrm>
              <a:off x="3397225" y="560000"/>
              <a:ext cx="3104100" cy="390600"/>
              <a:chOff x="3778225" y="560000"/>
              <a:chExt cx="3104100" cy="390600"/>
            </a:xfrm>
          </p:grpSpPr>
          <p:sp>
            <p:nvSpPr>
              <p:cNvPr id="9123" name="Google Shape;9123;p180"/>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4" name="Google Shape;9124;p180"/>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25" name="Google Shape;9125;p180"/>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9126" name="Google Shape;9126;p180"/>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7" name="Google Shape;9127;p180"/>
            <p:cNvGrpSpPr/>
            <p:nvPr/>
          </p:nvGrpSpPr>
          <p:grpSpPr>
            <a:xfrm>
              <a:off x="1010736" y="560011"/>
              <a:ext cx="2165692" cy="590257"/>
              <a:chOff x="489414" y="450012"/>
              <a:chExt cx="2153203" cy="586912"/>
            </a:xfrm>
          </p:grpSpPr>
          <p:sp>
            <p:nvSpPr>
              <p:cNvPr id="9128" name="Google Shape;9128;p180"/>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9" name="Google Shape;9129;p180"/>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0" name="Google Shape;9130;p180"/>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1" name="Google Shape;9131;p180"/>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9132" name="Google Shape;9132;p180"/>
              <p:cNvGrpSpPr/>
              <p:nvPr/>
            </p:nvGrpSpPr>
            <p:grpSpPr>
              <a:xfrm>
                <a:off x="1572867" y="731342"/>
                <a:ext cx="294584" cy="35024"/>
                <a:chOff x="1711525" y="661375"/>
                <a:chExt cx="454254" cy="54000"/>
              </a:xfrm>
            </p:grpSpPr>
            <p:sp>
              <p:nvSpPr>
                <p:cNvPr id="9133" name="Google Shape;9133;p180"/>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4" name="Google Shape;9134;p180"/>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5" name="Google Shape;9135;p180"/>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136" name="Google Shape;9136;p180"/>
            <p:cNvGrpSpPr/>
            <p:nvPr/>
          </p:nvGrpSpPr>
          <p:grpSpPr>
            <a:xfrm>
              <a:off x="6588961" y="4188217"/>
              <a:ext cx="2153203" cy="586912"/>
              <a:chOff x="4270828" y="4327992"/>
              <a:chExt cx="2153203" cy="586912"/>
            </a:xfrm>
          </p:grpSpPr>
          <p:sp>
            <p:nvSpPr>
              <p:cNvPr id="9137" name="Google Shape;9137;p180"/>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38" name="Google Shape;9138;p180"/>
              <p:cNvGrpSpPr/>
              <p:nvPr/>
            </p:nvGrpSpPr>
            <p:grpSpPr>
              <a:xfrm>
                <a:off x="5346150" y="4812101"/>
                <a:ext cx="294584" cy="35024"/>
                <a:chOff x="1711525" y="661375"/>
                <a:chExt cx="454254" cy="54000"/>
              </a:xfrm>
            </p:grpSpPr>
            <p:sp>
              <p:nvSpPr>
                <p:cNvPr id="9139" name="Google Shape;9139;p180"/>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0" name="Google Shape;9140;p180"/>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1" name="Google Shape;9141;p180"/>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42" name="Google Shape;9142;p180"/>
              <p:cNvGrpSpPr/>
              <p:nvPr/>
            </p:nvGrpSpPr>
            <p:grpSpPr>
              <a:xfrm>
                <a:off x="4339532" y="4600225"/>
                <a:ext cx="891886" cy="246900"/>
                <a:chOff x="1328423" y="517474"/>
                <a:chExt cx="891886" cy="246900"/>
              </a:xfrm>
            </p:grpSpPr>
            <p:sp>
              <p:nvSpPr>
                <p:cNvPr id="9143" name="Google Shape;9143;p180"/>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4" name="Google Shape;9144;p180"/>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5" name="Google Shape;9145;p180"/>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9146" name="Shape 9146"/>
        <p:cNvGrpSpPr/>
        <p:nvPr/>
      </p:nvGrpSpPr>
      <p:grpSpPr>
        <a:xfrm>
          <a:off x="0" y="0"/>
          <a:ext cx="0" cy="0"/>
          <a:chOff x="0" y="0"/>
          <a:chExt cx="0" cy="0"/>
        </a:xfrm>
      </p:grpSpPr>
      <p:grpSp>
        <p:nvGrpSpPr>
          <p:cNvPr id="9147" name="Google Shape;9147;p181"/>
          <p:cNvGrpSpPr/>
          <p:nvPr/>
        </p:nvGrpSpPr>
        <p:grpSpPr>
          <a:xfrm>
            <a:off x="76247" y="76209"/>
            <a:ext cx="8991507" cy="4991083"/>
            <a:chOff x="-25" y="152400"/>
            <a:chExt cx="8991507" cy="4991083"/>
          </a:xfrm>
        </p:grpSpPr>
        <p:sp>
          <p:nvSpPr>
            <p:cNvPr id="9148" name="Google Shape;9148;p18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9" name="Google Shape;9149;p18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50" name="Google Shape;9150;p181"/>
            <p:cNvGrpSpPr/>
            <p:nvPr/>
          </p:nvGrpSpPr>
          <p:grpSpPr>
            <a:xfrm>
              <a:off x="8788026" y="217953"/>
              <a:ext cx="139356" cy="139356"/>
              <a:chOff x="3300229" y="786025"/>
              <a:chExt cx="116275" cy="116275"/>
            </a:xfrm>
          </p:grpSpPr>
          <p:sp>
            <p:nvSpPr>
              <p:cNvPr id="9151" name="Google Shape;9151;p18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2" name="Google Shape;9152;p18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3" name="Google Shape;9153;p18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154" name="Google Shape;9154;p181"/>
          <p:cNvGrpSpPr/>
          <p:nvPr/>
        </p:nvGrpSpPr>
        <p:grpSpPr>
          <a:xfrm>
            <a:off x="240388" y="534352"/>
            <a:ext cx="8663224" cy="4336389"/>
            <a:chOff x="240388" y="534352"/>
            <a:chExt cx="8663224" cy="4336389"/>
          </a:xfrm>
        </p:grpSpPr>
        <p:grpSp>
          <p:nvGrpSpPr>
            <p:cNvPr id="9155" name="Google Shape;9155;p181"/>
            <p:cNvGrpSpPr/>
            <p:nvPr/>
          </p:nvGrpSpPr>
          <p:grpSpPr>
            <a:xfrm>
              <a:off x="7587196" y="4283288"/>
              <a:ext cx="1316416" cy="587453"/>
              <a:chOff x="7611021" y="496717"/>
              <a:chExt cx="1316416" cy="587453"/>
            </a:xfrm>
          </p:grpSpPr>
          <p:sp>
            <p:nvSpPr>
              <p:cNvPr id="9156" name="Google Shape;9156;p181"/>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7" name="Google Shape;9157;p181"/>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8" name="Google Shape;9158;p181"/>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9" name="Google Shape;9159;p181"/>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0" name="Google Shape;9160;p181"/>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1" name="Google Shape;9161;p181"/>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2" name="Google Shape;9162;p181"/>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3" name="Google Shape;9163;p181"/>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4" name="Google Shape;9164;p181"/>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5" name="Google Shape;9165;p181"/>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6" name="Google Shape;9166;p181"/>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7" name="Google Shape;9167;p181"/>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8" name="Google Shape;9168;p181"/>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9" name="Google Shape;9169;p181"/>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0" name="Google Shape;9170;p181"/>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1" name="Google Shape;9171;p181"/>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2" name="Google Shape;9172;p181"/>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3" name="Google Shape;9173;p181"/>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4" name="Google Shape;9174;p181"/>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5" name="Google Shape;9175;p181"/>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6" name="Google Shape;9176;p181"/>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7" name="Google Shape;9177;p181"/>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8" name="Google Shape;9178;p181"/>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9" name="Google Shape;9179;p181"/>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0" name="Google Shape;9180;p181"/>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1" name="Google Shape;9181;p181"/>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2" name="Google Shape;9182;p181"/>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3" name="Google Shape;9183;p181"/>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4" name="Google Shape;9184;p181"/>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5" name="Google Shape;9185;p181"/>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6" name="Google Shape;9186;p181"/>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7" name="Google Shape;9187;p181"/>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8" name="Google Shape;9188;p181"/>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9" name="Google Shape;9189;p181"/>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0" name="Google Shape;9190;p181"/>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1" name="Google Shape;9191;p181"/>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92" name="Google Shape;9192;p181"/>
            <p:cNvGrpSpPr/>
            <p:nvPr/>
          </p:nvGrpSpPr>
          <p:grpSpPr>
            <a:xfrm flipH="1">
              <a:off x="240388" y="534352"/>
              <a:ext cx="1366293" cy="4336389"/>
              <a:chOff x="7503214" y="534352"/>
              <a:chExt cx="1366293" cy="4336389"/>
            </a:xfrm>
          </p:grpSpPr>
          <p:grpSp>
            <p:nvGrpSpPr>
              <p:cNvPr id="9193" name="Google Shape;9193;p181"/>
              <p:cNvGrpSpPr/>
              <p:nvPr/>
            </p:nvGrpSpPr>
            <p:grpSpPr>
              <a:xfrm rot="5400000">
                <a:off x="6447470" y="2448705"/>
                <a:ext cx="4336389" cy="507683"/>
                <a:chOff x="6856163" y="688475"/>
                <a:chExt cx="2083200" cy="525988"/>
              </a:xfrm>
            </p:grpSpPr>
            <p:cxnSp>
              <p:nvCxnSpPr>
                <p:cNvPr id="9194" name="Google Shape;9194;p18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195" name="Google Shape;9195;p18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196" name="Google Shape;9196;p18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197" name="Google Shape;9197;p18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9198" name="Google Shape;9198;p181"/>
              <p:cNvGrpSpPr/>
              <p:nvPr/>
            </p:nvGrpSpPr>
            <p:grpSpPr>
              <a:xfrm>
                <a:off x="7503214" y="706981"/>
                <a:ext cx="1023225" cy="291050"/>
                <a:chOff x="7503214" y="706981"/>
                <a:chExt cx="1023225" cy="291050"/>
              </a:xfrm>
            </p:grpSpPr>
            <p:sp>
              <p:nvSpPr>
                <p:cNvPr id="9199" name="Google Shape;9199;p181"/>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0" name="Google Shape;9200;p181"/>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1" name="Google Shape;9201;p181"/>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9202" name="Shape 9202"/>
        <p:cNvGrpSpPr/>
        <p:nvPr/>
      </p:nvGrpSpPr>
      <p:grpSpPr>
        <a:xfrm>
          <a:off x="0" y="0"/>
          <a:ext cx="0" cy="0"/>
          <a:chOff x="0" y="0"/>
          <a:chExt cx="0" cy="0"/>
        </a:xfrm>
      </p:grpSpPr>
      <p:grpSp>
        <p:nvGrpSpPr>
          <p:cNvPr id="9203" name="Google Shape;9203;p182"/>
          <p:cNvGrpSpPr/>
          <p:nvPr/>
        </p:nvGrpSpPr>
        <p:grpSpPr>
          <a:xfrm>
            <a:off x="76247" y="76200"/>
            <a:ext cx="8991506" cy="4991091"/>
            <a:chOff x="76247" y="76200"/>
            <a:chExt cx="8991506" cy="4991091"/>
          </a:xfrm>
        </p:grpSpPr>
        <p:sp>
          <p:nvSpPr>
            <p:cNvPr id="9204" name="Google Shape;9204;p18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05" name="Google Shape;9205;p182"/>
            <p:cNvGrpSpPr/>
            <p:nvPr/>
          </p:nvGrpSpPr>
          <p:grpSpPr>
            <a:xfrm>
              <a:off x="76247" y="76200"/>
              <a:ext cx="8991482" cy="270554"/>
              <a:chOff x="495040" y="1057247"/>
              <a:chExt cx="8991482" cy="270554"/>
            </a:xfrm>
          </p:grpSpPr>
          <p:sp>
            <p:nvSpPr>
              <p:cNvPr id="9206" name="Google Shape;9206;p18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07" name="Google Shape;9207;p182"/>
              <p:cNvGrpSpPr/>
              <p:nvPr/>
            </p:nvGrpSpPr>
            <p:grpSpPr>
              <a:xfrm flipH="1">
                <a:off x="559172" y="1122848"/>
                <a:ext cx="560767" cy="139276"/>
                <a:chOff x="4771000" y="1122848"/>
                <a:chExt cx="560767" cy="139276"/>
              </a:xfrm>
            </p:grpSpPr>
            <p:grpSp>
              <p:nvGrpSpPr>
                <p:cNvPr id="9208" name="Google Shape;9208;p182"/>
                <p:cNvGrpSpPr/>
                <p:nvPr/>
              </p:nvGrpSpPr>
              <p:grpSpPr>
                <a:xfrm>
                  <a:off x="5192567" y="1122848"/>
                  <a:ext cx="139200" cy="139200"/>
                  <a:chOff x="5192567" y="1122848"/>
                  <a:chExt cx="139200" cy="139200"/>
                </a:xfrm>
              </p:grpSpPr>
              <p:sp>
                <p:nvSpPr>
                  <p:cNvPr id="9209" name="Google Shape;9209;p182"/>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0" name="Google Shape;9210;p18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1" name="Google Shape;9211;p18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2" name="Google Shape;9212;p182"/>
                <p:cNvGrpSpPr/>
                <p:nvPr/>
              </p:nvGrpSpPr>
              <p:grpSpPr>
                <a:xfrm>
                  <a:off x="4771000" y="1122849"/>
                  <a:ext cx="139200" cy="139200"/>
                  <a:chOff x="5192500" y="1122925"/>
                  <a:chExt cx="139200" cy="139200"/>
                </a:xfrm>
              </p:grpSpPr>
              <p:sp>
                <p:nvSpPr>
                  <p:cNvPr id="9213" name="Google Shape;9213;p182"/>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4" name="Google Shape;9214;p18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5" name="Google Shape;9215;p182"/>
                <p:cNvGrpSpPr/>
                <p:nvPr/>
              </p:nvGrpSpPr>
              <p:grpSpPr>
                <a:xfrm>
                  <a:off x="4981783" y="1122924"/>
                  <a:ext cx="139200" cy="139200"/>
                  <a:chOff x="4981783" y="1122924"/>
                  <a:chExt cx="139200" cy="139200"/>
                </a:xfrm>
              </p:grpSpPr>
              <p:sp>
                <p:nvSpPr>
                  <p:cNvPr id="9216" name="Google Shape;9216;p182"/>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7" name="Google Shape;9217;p18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9218" name="Google Shape;9218;p182"/>
          <p:cNvGrpSpPr/>
          <p:nvPr/>
        </p:nvGrpSpPr>
        <p:grpSpPr>
          <a:xfrm>
            <a:off x="326489" y="614305"/>
            <a:ext cx="8491880" cy="4219295"/>
            <a:chOff x="326489" y="614305"/>
            <a:chExt cx="8491880" cy="4219295"/>
          </a:xfrm>
        </p:grpSpPr>
        <p:grpSp>
          <p:nvGrpSpPr>
            <p:cNvPr id="9219" name="Google Shape;9219;p182"/>
            <p:cNvGrpSpPr/>
            <p:nvPr/>
          </p:nvGrpSpPr>
          <p:grpSpPr>
            <a:xfrm>
              <a:off x="326489" y="4146302"/>
              <a:ext cx="1540067" cy="687298"/>
              <a:chOff x="-363350" y="-51188"/>
              <a:chExt cx="1540067" cy="687298"/>
            </a:xfrm>
          </p:grpSpPr>
          <p:sp>
            <p:nvSpPr>
              <p:cNvPr id="9220" name="Google Shape;9220;p18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1" name="Google Shape;9221;p18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2" name="Google Shape;9222;p18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3" name="Google Shape;9223;p18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4" name="Google Shape;9224;p18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25" name="Google Shape;9225;p182"/>
              <p:cNvGrpSpPr/>
              <p:nvPr/>
            </p:nvGrpSpPr>
            <p:grpSpPr>
              <a:xfrm>
                <a:off x="-363350" y="-51188"/>
                <a:ext cx="1540067" cy="687298"/>
                <a:chOff x="-363350" y="-51188"/>
                <a:chExt cx="1540067" cy="687298"/>
              </a:xfrm>
            </p:grpSpPr>
            <p:sp>
              <p:nvSpPr>
                <p:cNvPr id="9226" name="Google Shape;9226;p18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7" name="Google Shape;9227;p18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8" name="Google Shape;9228;p18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9" name="Google Shape;9229;p18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0" name="Google Shape;9230;p18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1" name="Google Shape;9231;p18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2" name="Google Shape;9232;p18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3" name="Google Shape;9233;p18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4" name="Google Shape;9234;p18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5" name="Google Shape;9235;p18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6" name="Google Shape;9236;p18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7" name="Google Shape;9237;p18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8" name="Google Shape;9238;p18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9" name="Google Shape;9239;p18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0" name="Google Shape;9240;p18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1" name="Google Shape;9241;p18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2" name="Google Shape;9242;p18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3" name="Google Shape;9243;p18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4" name="Google Shape;9244;p18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5" name="Google Shape;9245;p18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6" name="Google Shape;9246;p18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7" name="Google Shape;9247;p18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8" name="Google Shape;9248;p18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9" name="Google Shape;9249;p18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0" name="Google Shape;9250;p18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1" name="Google Shape;9251;p18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2" name="Google Shape;9252;p18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3" name="Google Shape;9253;p18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4" name="Google Shape;9254;p18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5" name="Google Shape;9255;p18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56" name="Google Shape;9256;p18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57" name="Google Shape;9257;p182"/>
            <p:cNvGrpSpPr/>
            <p:nvPr/>
          </p:nvGrpSpPr>
          <p:grpSpPr>
            <a:xfrm>
              <a:off x="854985" y="614305"/>
              <a:ext cx="1913983" cy="521706"/>
              <a:chOff x="489414" y="450012"/>
              <a:chExt cx="2153203" cy="586912"/>
            </a:xfrm>
          </p:grpSpPr>
          <p:sp>
            <p:nvSpPr>
              <p:cNvPr id="9258" name="Google Shape;9258;p182"/>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59" name="Google Shape;9259;p182"/>
              <p:cNvGrpSpPr/>
              <p:nvPr/>
            </p:nvGrpSpPr>
            <p:grpSpPr>
              <a:xfrm>
                <a:off x="584420" y="519414"/>
                <a:ext cx="1963411" cy="246971"/>
                <a:chOff x="571861" y="517439"/>
                <a:chExt cx="1963411" cy="246971"/>
              </a:xfrm>
            </p:grpSpPr>
            <p:sp>
              <p:nvSpPr>
                <p:cNvPr id="9260" name="Google Shape;9260;p182"/>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1" name="Google Shape;9261;p182"/>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2" name="Google Shape;9262;p182"/>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3" name="Google Shape;9263;p182"/>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4" name="Google Shape;9264;p182"/>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5" name="Google Shape;9265;p182"/>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9266" name="Google Shape;9266;p182"/>
            <p:cNvGrpSpPr/>
            <p:nvPr/>
          </p:nvGrpSpPr>
          <p:grpSpPr>
            <a:xfrm>
              <a:off x="326493" y="614305"/>
              <a:ext cx="291050" cy="657525"/>
              <a:chOff x="7875018" y="1882075"/>
              <a:chExt cx="291050" cy="657525"/>
            </a:xfrm>
          </p:grpSpPr>
          <p:sp>
            <p:nvSpPr>
              <p:cNvPr id="9267" name="Google Shape;9267;p182"/>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8" name="Google Shape;9268;p182"/>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9" name="Google Shape;9269;p182"/>
            <p:cNvGrpSpPr/>
            <p:nvPr/>
          </p:nvGrpSpPr>
          <p:grpSpPr>
            <a:xfrm>
              <a:off x="3006410" y="614305"/>
              <a:ext cx="5811959" cy="505416"/>
              <a:chOff x="2258298" y="3894721"/>
              <a:chExt cx="3784567" cy="505416"/>
            </a:xfrm>
          </p:grpSpPr>
          <p:cxnSp>
            <p:nvCxnSpPr>
              <p:cNvPr id="9270" name="Google Shape;9270;p182"/>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9271" name="Google Shape;9271;p182"/>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9272" name="Google Shape;9272;p182"/>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9273" name="Google Shape;9273;p182"/>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9274" name="Google Shape;9274;p182"/>
            <p:cNvGrpSpPr/>
            <p:nvPr/>
          </p:nvGrpSpPr>
          <p:grpSpPr>
            <a:xfrm>
              <a:off x="4103869" y="4501200"/>
              <a:ext cx="4714500" cy="332400"/>
              <a:chOff x="4122875" y="4098725"/>
              <a:chExt cx="4714500" cy="332400"/>
            </a:xfrm>
          </p:grpSpPr>
          <p:sp>
            <p:nvSpPr>
              <p:cNvPr id="9275" name="Google Shape;9275;p182"/>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6" name="Google Shape;9276;p182"/>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77" name="Google Shape;9277;p182"/>
              <p:cNvGrpSpPr/>
              <p:nvPr/>
            </p:nvGrpSpPr>
            <p:grpSpPr>
              <a:xfrm>
                <a:off x="4515789" y="4196525"/>
                <a:ext cx="4096800" cy="136800"/>
                <a:chOff x="4535725" y="4196525"/>
                <a:chExt cx="4096800" cy="136800"/>
              </a:xfrm>
            </p:grpSpPr>
            <p:cxnSp>
              <p:nvCxnSpPr>
                <p:cNvPr id="9278" name="Google Shape;9278;p182"/>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9279" name="Google Shape;9279;p182"/>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83" name="Shape 9283"/>
        <p:cNvGrpSpPr/>
        <p:nvPr/>
      </p:nvGrpSpPr>
      <p:grpSpPr>
        <a:xfrm>
          <a:off x="0" y="0"/>
          <a:ext cx="0" cy="0"/>
          <a:chOff x="0" y="0"/>
          <a:chExt cx="0" cy="0"/>
        </a:xfrm>
      </p:grpSpPr>
      <p:sp>
        <p:nvSpPr>
          <p:cNvPr id="9284" name="Google Shape;9284;p184"/>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9285" name="Google Shape;9285;p184"/>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9286" name="Google Shape;9286;p184"/>
          <p:cNvGrpSpPr/>
          <p:nvPr/>
        </p:nvGrpSpPr>
        <p:grpSpPr>
          <a:xfrm>
            <a:off x="152400" y="157303"/>
            <a:ext cx="7589840" cy="4524094"/>
            <a:chOff x="152400" y="157303"/>
            <a:chExt cx="7589840" cy="4524094"/>
          </a:xfrm>
        </p:grpSpPr>
        <p:grpSp>
          <p:nvGrpSpPr>
            <p:cNvPr id="9287" name="Google Shape;9287;p184"/>
            <p:cNvGrpSpPr/>
            <p:nvPr/>
          </p:nvGrpSpPr>
          <p:grpSpPr>
            <a:xfrm>
              <a:off x="152400" y="157303"/>
              <a:ext cx="1540067" cy="983325"/>
              <a:chOff x="-363350" y="-51188"/>
              <a:chExt cx="1540067" cy="983325"/>
            </a:xfrm>
          </p:grpSpPr>
          <p:sp>
            <p:nvSpPr>
              <p:cNvPr id="9288" name="Google Shape;9288;p18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9" name="Google Shape;9289;p18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0" name="Google Shape;9290;p18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1" name="Google Shape;9291;p18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2" name="Google Shape;9292;p18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93" name="Google Shape;9293;p184"/>
              <p:cNvGrpSpPr/>
              <p:nvPr/>
            </p:nvGrpSpPr>
            <p:grpSpPr>
              <a:xfrm>
                <a:off x="-363350" y="-51188"/>
                <a:ext cx="1540067" cy="983325"/>
                <a:chOff x="-363350" y="-51188"/>
                <a:chExt cx="1540067" cy="983325"/>
              </a:xfrm>
            </p:grpSpPr>
            <p:sp>
              <p:nvSpPr>
                <p:cNvPr id="9294" name="Google Shape;9294;p184"/>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5" name="Google Shape;9295;p184"/>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6" name="Google Shape;9296;p18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7" name="Google Shape;9297;p18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8" name="Google Shape;9298;p18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9" name="Google Shape;9299;p18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0" name="Google Shape;9300;p18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1" name="Google Shape;9301;p18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2" name="Google Shape;9302;p18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3" name="Google Shape;9303;p18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4" name="Google Shape;9304;p18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5" name="Google Shape;9305;p18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6" name="Google Shape;9306;p18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7" name="Google Shape;9307;p18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8" name="Google Shape;9308;p18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9" name="Google Shape;9309;p18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0" name="Google Shape;9310;p18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1" name="Google Shape;9311;p18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2" name="Google Shape;9312;p18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3" name="Google Shape;9313;p18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4" name="Google Shape;9314;p18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5" name="Google Shape;9315;p18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6" name="Google Shape;9316;p18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7" name="Google Shape;9317;p18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8" name="Google Shape;9318;p18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9" name="Google Shape;9319;p18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0" name="Google Shape;9320;p18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1" name="Google Shape;9321;p18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2" name="Google Shape;9322;p18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3" name="Google Shape;9323;p18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4" name="Google Shape;9324;p18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5" name="Google Shape;9325;p18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26" name="Google Shape;9326;p18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27" name="Google Shape;9327;p184"/>
            <p:cNvGrpSpPr/>
            <p:nvPr/>
          </p:nvGrpSpPr>
          <p:grpSpPr>
            <a:xfrm>
              <a:off x="5538440" y="3930550"/>
              <a:ext cx="2203800" cy="750847"/>
              <a:chOff x="5538440" y="3930550"/>
              <a:chExt cx="2203800" cy="750847"/>
            </a:xfrm>
          </p:grpSpPr>
          <p:cxnSp>
            <p:nvCxnSpPr>
              <p:cNvPr id="9328" name="Google Shape;9328;p184"/>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9329" name="Google Shape;9329;p184"/>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9330" name="Google Shape;9330;p184"/>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9331" name="Google Shape;9331;p184"/>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9332" name="Google Shape;9332;p184"/>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9333" name="Google Shape;9333;p184"/>
            <p:cNvGrpSpPr/>
            <p:nvPr/>
          </p:nvGrpSpPr>
          <p:grpSpPr>
            <a:xfrm>
              <a:off x="2103065" y="233517"/>
              <a:ext cx="2239332" cy="610447"/>
              <a:chOff x="489414" y="450012"/>
              <a:chExt cx="2153203" cy="586912"/>
            </a:xfrm>
          </p:grpSpPr>
          <p:sp>
            <p:nvSpPr>
              <p:cNvPr id="9334" name="Google Shape;9334;p184"/>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35" name="Google Shape;9335;p184"/>
              <p:cNvGrpSpPr/>
              <p:nvPr/>
            </p:nvGrpSpPr>
            <p:grpSpPr>
              <a:xfrm>
                <a:off x="584420" y="519414"/>
                <a:ext cx="1963411" cy="246971"/>
                <a:chOff x="571861" y="517439"/>
                <a:chExt cx="1963411" cy="246971"/>
              </a:xfrm>
            </p:grpSpPr>
            <p:sp>
              <p:nvSpPr>
                <p:cNvPr id="9336" name="Google Shape;9336;p184"/>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7" name="Google Shape;9337;p184"/>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8" name="Google Shape;9338;p184"/>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9" name="Google Shape;9339;p184"/>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0" name="Google Shape;9340;p184"/>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1" name="Google Shape;9341;p184"/>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42" name="Shape 9342"/>
        <p:cNvGrpSpPr/>
        <p:nvPr/>
      </p:nvGrpSpPr>
      <p:grpSpPr>
        <a:xfrm>
          <a:off x="0" y="0"/>
          <a:ext cx="0" cy="0"/>
          <a:chOff x="0" y="0"/>
          <a:chExt cx="0" cy="0"/>
        </a:xfrm>
      </p:grpSpPr>
      <p:grpSp>
        <p:nvGrpSpPr>
          <p:cNvPr id="9343" name="Google Shape;9343;p185"/>
          <p:cNvGrpSpPr/>
          <p:nvPr/>
        </p:nvGrpSpPr>
        <p:grpSpPr>
          <a:xfrm>
            <a:off x="342625" y="322050"/>
            <a:ext cx="8494750" cy="4499400"/>
            <a:chOff x="342625" y="322050"/>
            <a:chExt cx="8494750" cy="4499400"/>
          </a:xfrm>
        </p:grpSpPr>
        <p:grpSp>
          <p:nvGrpSpPr>
            <p:cNvPr id="9344" name="Google Shape;9344;p185"/>
            <p:cNvGrpSpPr/>
            <p:nvPr/>
          </p:nvGrpSpPr>
          <p:grpSpPr>
            <a:xfrm>
              <a:off x="342625" y="322050"/>
              <a:ext cx="1774253" cy="4499400"/>
              <a:chOff x="4336300" y="1354950"/>
              <a:chExt cx="1774253" cy="4499400"/>
            </a:xfrm>
          </p:grpSpPr>
          <p:sp>
            <p:nvSpPr>
              <p:cNvPr id="9345" name="Google Shape;9345;p185"/>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46" name="Google Shape;9346;p185"/>
              <p:cNvGrpSpPr/>
              <p:nvPr/>
            </p:nvGrpSpPr>
            <p:grpSpPr>
              <a:xfrm>
                <a:off x="4336300" y="1354950"/>
                <a:ext cx="1774253" cy="270554"/>
                <a:chOff x="4632152" y="1147729"/>
                <a:chExt cx="1774253" cy="270554"/>
              </a:xfrm>
            </p:grpSpPr>
            <p:sp>
              <p:nvSpPr>
                <p:cNvPr id="9347" name="Google Shape;9347;p185"/>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48" name="Google Shape;9348;p185"/>
                <p:cNvGrpSpPr/>
                <p:nvPr/>
              </p:nvGrpSpPr>
              <p:grpSpPr>
                <a:xfrm>
                  <a:off x="6202848" y="1213287"/>
                  <a:ext cx="139356" cy="139356"/>
                  <a:chOff x="3300229" y="786025"/>
                  <a:chExt cx="116275" cy="116275"/>
                </a:xfrm>
              </p:grpSpPr>
              <p:sp>
                <p:nvSpPr>
                  <p:cNvPr id="9349" name="Google Shape;9349;p18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0" name="Google Shape;9350;p18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1" name="Google Shape;9351;p18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352" name="Google Shape;9352;p185"/>
            <p:cNvGrpSpPr/>
            <p:nvPr/>
          </p:nvGrpSpPr>
          <p:grpSpPr>
            <a:xfrm>
              <a:off x="7463172" y="322050"/>
              <a:ext cx="1331775" cy="874238"/>
              <a:chOff x="7712444" y="104700"/>
              <a:chExt cx="1331775" cy="874238"/>
            </a:xfrm>
          </p:grpSpPr>
          <p:grpSp>
            <p:nvGrpSpPr>
              <p:cNvPr id="9353" name="Google Shape;9353;p185"/>
              <p:cNvGrpSpPr/>
              <p:nvPr/>
            </p:nvGrpSpPr>
            <p:grpSpPr>
              <a:xfrm>
                <a:off x="7864844" y="104700"/>
                <a:ext cx="1179375" cy="726475"/>
                <a:chOff x="1510375" y="4002500"/>
                <a:chExt cx="1179375" cy="726475"/>
              </a:xfrm>
            </p:grpSpPr>
            <p:sp>
              <p:nvSpPr>
                <p:cNvPr id="9354" name="Google Shape;9354;p185"/>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5" name="Google Shape;9355;p185"/>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6" name="Google Shape;9356;p185"/>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7" name="Google Shape;9357;p185"/>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8" name="Google Shape;9358;p185"/>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9" name="Google Shape;9359;p185"/>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0" name="Google Shape;9360;p185"/>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1" name="Google Shape;9361;p185"/>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2" name="Google Shape;9362;p185"/>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3" name="Google Shape;9363;p185"/>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4" name="Google Shape;9364;p185"/>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5" name="Google Shape;9365;p185"/>
              <p:cNvGrpSpPr/>
              <p:nvPr/>
            </p:nvGrpSpPr>
            <p:grpSpPr>
              <a:xfrm>
                <a:off x="7788644" y="180900"/>
                <a:ext cx="1179375" cy="726475"/>
                <a:chOff x="1510375" y="4002500"/>
                <a:chExt cx="1179375" cy="726475"/>
              </a:xfrm>
            </p:grpSpPr>
            <p:sp>
              <p:nvSpPr>
                <p:cNvPr id="9366" name="Google Shape;9366;p185"/>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7" name="Google Shape;9367;p185"/>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8" name="Google Shape;9368;p185"/>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9" name="Google Shape;9369;p185"/>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0" name="Google Shape;9370;p185"/>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1" name="Google Shape;9371;p185"/>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2" name="Google Shape;9372;p185"/>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3" name="Google Shape;9373;p185"/>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4" name="Google Shape;9374;p185"/>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5" name="Google Shape;9375;p185"/>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6" name="Google Shape;9376;p185"/>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77" name="Google Shape;9377;p185"/>
              <p:cNvGrpSpPr/>
              <p:nvPr/>
            </p:nvGrpSpPr>
            <p:grpSpPr>
              <a:xfrm>
                <a:off x="7712444" y="252463"/>
                <a:ext cx="1179375" cy="726475"/>
                <a:chOff x="1510375" y="4002500"/>
                <a:chExt cx="1179375" cy="726475"/>
              </a:xfrm>
            </p:grpSpPr>
            <p:sp>
              <p:nvSpPr>
                <p:cNvPr id="9378" name="Google Shape;9378;p185"/>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9" name="Google Shape;9379;p185"/>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0" name="Google Shape;9380;p185"/>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1" name="Google Shape;9381;p185"/>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2" name="Google Shape;9382;p185"/>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3" name="Google Shape;9383;p185"/>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4" name="Google Shape;9384;p185"/>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5" name="Google Shape;9385;p185"/>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6" name="Google Shape;9386;p185"/>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7" name="Google Shape;9387;p185"/>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8" name="Google Shape;9388;p185"/>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89" name="Google Shape;9389;p185"/>
            <p:cNvGrpSpPr/>
            <p:nvPr/>
          </p:nvGrpSpPr>
          <p:grpSpPr>
            <a:xfrm>
              <a:off x="2349839" y="3921264"/>
              <a:ext cx="1540067" cy="687298"/>
              <a:chOff x="-363350" y="-51188"/>
              <a:chExt cx="1540067" cy="687298"/>
            </a:xfrm>
          </p:grpSpPr>
          <p:sp>
            <p:nvSpPr>
              <p:cNvPr id="9390" name="Google Shape;9390;p185"/>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1" name="Google Shape;9391;p185"/>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2" name="Google Shape;9392;p185"/>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3" name="Google Shape;9393;p185"/>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4" name="Google Shape;9394;p185"/>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95" name="Google Shape;9395;p185"/>
              <p:cNvGrpSpPr/>
              <p:nvPr/>
            </p:nvGrpSpPr>
            <p:grpSpPr>
              <a:xfrm>
                <a:off x="-363350" y="-51188"/>
                <a:ext cx="1540067" cy="687298"/>
                <a:chOff x="-363350" y="-51188"/>
                <a:chExt cx="1540067" cy="687298"/>
              </a:xfrm>
            </p:grpSpPr>
            <p:sp>
              <p:nvSpPr>
                <p:cNvPr id="9396" name="Google Shape;9396;p185"/>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7" name="Google Shape;9397;p185"/>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8" name="Google Shape;9398;p185"/>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9" name="Google Shape;9399;p185"/>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0" name="Google Shape;9400;p185"/>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1" name="Google Shape;9401;p185"/>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2" name="Google Shape;9402;p185"/>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3" name="Google Shape;9403;p185"/>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4" name="Google Shape;9404;p185"/>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5" name="Google Shape;9405;p185"/>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6" name="Google Shape;9406;p185"/>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7" name="Google Shape;9407;p185"/>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8" name="Google Shape;9408;p185"/>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9" name="Google Shape;9409;p185"/>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0" name="Google Shape;9410;p185"/>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1" name="Google Shape;9411;p185"/>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2" name="Google Shape;9412;p185"/>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3" name="Google Shape;9413;p185"/>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4" name="Google Shape;9414;p185"/>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5" name="Google Shape;9415;p185"/>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6" name="Google Shape;9416;p185"/>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7" name="Google Shape;9417;p185"/>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8" name="Google Shape;9418;p185"/>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9" name="Google Shape;9419;p185"/>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0" name="Google Shape;9420;p185"/>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1" name="Google Shape;9421;p185"/>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2" name="Google Shape;9422;p185"/>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3" name="Google Shape;9423;p185"/>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4" name="Google Shape;9424;p185"/>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5" name="Google Shape;9425;p185"/>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26" name="Google Shape;9426;p185"/>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7" name="Google Shape;9427;p185"/>
            <p:cNvGrpSpPr/>
            <p:nvPr/>
          </p:nvGrpSpPr>
          <p:grpSpPr>
            <a:xfrm>
              <a:off x="8276093" y="2242975"/>
              <a:ext cx="291050" cy="657525"/>
              <a:chOff x="7875018" y="1882075"/>
              <a:chExt cx="291050" cy="657525"/>
            </a:xfrm>
          </p:grpSpPr>
          <p:sp>
            <p:nvSpPr>
              <p:cNvPr id="9428" name="Google Shape;9428;p185"/>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9" name="Google Shape;9429;p185"/>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0" name="Google Shape;9430;p185"/>
            <p:cNvGrpSpPr/>
            <p:nvPr/>
          </p:nvGrpSpPr>
          <p:grpSpPr>
            <a:xfrm>
              <a:off x="2365632" y="691023"/>
              <a:ext cx="4848787" cy="505416"/>
              <a:chOff x="2258298" y="3894721"/>
              <a:chExt cx="3784567" cy="505416"/>
            </a:xfrm>
          </p:grpSpPr>
          <p:cxnSp>
            <p:nvCxnSpPr>
              <p:cNvPr id="9431" name="Google Shape;9431;p185"/>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432" name="Google Shape;9432;p185"/>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433" name="Google Shape;9433;p185"/>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434" name="Google Shape;9434;p185"/>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9435" name="Google Shape;9435;p185"/>
            <p:cNvGrpSpPr/>
            <p:nvPr/>
          </p:nvGrpSpPr>
          <p:grpSpPr>
            <a:xfrm>
              <a:off x="4122875" y="4098725"/>
              <a:ext cx="4714500" cy="629464"/>
              <a:chOff x="4122875" y="4098725"/>
              <a:chExt cx="4714500" cy="629464"/>
            </a:xfrm>
          </p:grpSpPr>
          <p:grpSp>
            <p:nvGrpSpPr>
              <p:cNvPr id="9436" name="Google Shape;9436;p185"/>
              <p:cNvGrpSpPr/>
              <p:nvPr/>
            </p:nvGrpSpPr>
            <p:grpSpPr>
              <a:xfrm>
                <a:off x="4122875" y="4098725"/>
                <a:ext cx="4714500" cy="332400"/>
                <a:chOff x="4122875" y="4098725"/>
                <a:chExt cx="4714500" cy="332400"/>
              </a:xfrm>
            </p:grpSpPr>
            <p:sp>
              <p:nvSpPr>
                <p:cNvPr id="9437" name="Google Shape;9437;p185"/>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8" name="Google Shape;9438;p185"/>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39" name="Google Shape;9439;p185"/>
                <p:cNvGrpSpPr/>
                <p:nvPr/>
              </p:nvGrpSpPr>
              <p:grpSpPr>
                <a:xfrm>
                  <a:off x="4515789" y="4196525"/>
                  <a:ext cx="4096800" cy="136800"/>
                  <a:chOff x="4535725" y="4196525"/>
                  <a:chExt cx="4096800" cy="136800"/>
                </a:xfrm>
              </p:grpSpPr>
              <p:cxnSp>
                <p:nvCxnSpPr>
                  <p:cNvPr id="9440" name="Google Shape;9440;p185"/>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9441" name="Google Shape;9441;p185"/>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442" name="Google Shape;9442;p185"/>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443" name="Google Shape;9443;p185"/>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9444" name="Google Shape;9444;p185"/>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9445" name="Google Shape;9445;p185"/>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46" name="Shape 9446"/>
        <p:cNvGrpSpPr/>
        <p:nvPr/>
      </p:nvGrpSpPr>
      <p:grpSpPr>
        <a:xfrm>
          <a:off x="0" y="0"/>
          <a:ext cx="0" cy="0"/>
          <a:chOff x="0" y="0"/>
          <a:chExt cx="0" cy="0"/>
        </a:xfrm>
      </p:grpSpPr>
      <p:grpSp>
        <p:nvGrpSpPr>
          <p:cNvPr id="9447" name="Google Shape;9447;p186"/>
          <p:cNvGrpSpPr/>
          <p:nvPr/>
        </p:nvGrpSpPr>
        <p:grpSpPr>
          <a:xfrm>
            <a:off x="76247" y="76209"/>
            <a:ext cx="8991507" cy="4991083"/>
            <a:chOff x="-25" y="152400"/>
            <a:chExt cx="8991507" cy="4991083"/>
          </a:xfrm>
        </p:grpSpPr>
        <p:sp>
          <p:nvSpPr>
            <p:cNvPr id="9448" name="Google Shape;9448;p186"/>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9" name="Google Shape;9449;p186"/>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50" name="Google Shape;9450;p186"/>
            <p:cNvGrpSpPr/>
            <p:nvPr/>
          </p:nvGrpSpPr>
          <p:grpSpPr>
            <a:xfrm>
              <a:off x="8788026" y="217953"/>
              <a:ext cx="139356" cy="139356"/>
              <a:chOff x="3300229" y="786025"/>
              <a:chExt cx="116275" cy="116275"/>
            </a:xfrm>
          </p:grpSpPr>
          <p:sp>
            <p:nvSpPr>
              <p:cNvPr id="9451" name="Google Shape;9451;p186"/>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2" name="Google Shape;9452;p186"/>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3" name="Google Shape;9453;p186"/>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454" name="Google Shape;9454;p186"/>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6"/>
              </a:buClr>
              <a:buSzPts val="1200"/>
              <a:buAutoNum type="arabicPeriod"/>
              <a:defRPr sz="1200"/>
            </a:lvl1pPr>
            <a:lvl2pPr indent="-304800" lvl="1" marL="914400" rtl="0">
              <a:lnSpc>
                <a:spcPct val="100000"/>
              </a:lnSpc>
              <a:spcBef>
                <a:spcPts val="0"/>
              </a:spcBef>
              <a:spcAft>
                <a:spcPts val="0"/>
              </a:spcAft>
              <a:buClr>
                <a:srgbClr val="434343"/>
              </a:buClr>
              <a:buSzPts val="1200"/>
              <a:buFont typeface="Roboto Condensed Light"/>
              <a:buAutoNum type="alphaLcPeriod"/>
              <a:defRPr sz="1200"/>
            </a:lvl2pPr>
            <a:lvl3pPr indent="-304800" lvl="2" marL="1371600" rtl="0">
              <a:lnSpc>
                <a:spcPct val="100000"/>
              </a:lnSpc>
              <a:spcBef>
                <a:spcPts val="0"/>
              </a:spcBef>
              <a:spcAft>
                <a:spcPts val="0"/>
              </a:spcAft>
              <a:buClr>
                <a:srgbClr val="434343"/>
              </a:buClr>
              <a:buSzPts val="1200"/>
              <a:buFont typeface="Roboto Condensed Light"/>
              <a:buAutoNum type="romanLcPeriod"/>
              <a:defRPr sz="1200"/>
            </a:lvl3pPr>
            <a:lvl4pPr indent="-304800" lvl="3" marL="1828800" rtl="0">
              <a:lnSpc>
                <a:spcPct val="100000"/>
              </a:lnSpc>
              <a:spcBef>
                <a:spcPts val="0"/>
              </a:spcBef>
              <a:spcAft>
                <a:spcPts val="0"/>
              </a:spcAft>
              <a:buClr>
                <a:srgbClr val="434343"/>
              </a:buClr>
              <a:buSzPts val="1200"/>
              <a:buFont typeface="Roboto Condensed Light"/>
              <a:buAutoNum type="arabicPeriod"/>
              <a:defRPr sz="1200"/>
            </a:lvl4pPr>
            <a:lvl5pPr indent="-304800" lvl="4" marL="2286000" rtl="0">
              <a:lnSpc>
                <a:spcPct val="100000"/>
              </a:lnSpc>
              <a:spcBef>
                <a:spcPts val="0"/>
              </a:spcBef>
              <a:spcAft>
                <a:spcPts val="0"/>
              </a:spcAft>
              <a:buClr>
                <a:srgbClr val="434343"/>
              </a:buClr>
              <a:buSzPts val="1200"/>
              <a:buFont typeface="Roboto Condensed Light"/>
              <a:buAutoNum type="alphaLcPeriod"/>
              <a:defRPr sz="1200"/>
            </a:lvl5pPr>
            <a:lvl6pPr indent="-304800" lvl="5" marL="2743200" rtl="0">
              <a:lnSpc>
                <a:spcPct val="100000"/>
              </a:lnSpc>
              <a:spcBef>
                <a:spcPts val="0"/>
              </a:spcBef>
              <a:spcAft>
                <a:spcPts val="0"/>
              </a:spcAft>
              <a:buClr>
                <a:srgbClr val="434343"/>
              </a:buClr>
              <a:buSzPts val="1200"/>
              <a:buFont typeface="Roboto Condensed Light"/>
              <a:buAutoNum type="romanLcPeriod"/>
              <a:defRPr sz="1200"/>
            </a:lvl6pPr>
            <a:lvl7pPr indent="-304800" lvl="6" marL="3200400" rtl="0">
              <a:lnSpc>
                <a:spcPct val="100000"/>
              </a:lnSpc>
              <a:spcBef>
                <a:spcPts val="0"/>
              </a:spcBef>
              <a:spcAft>
                <a:spcPts val="0"/>
              </a:spcAft>
              <a:buClr>
                <a:srgbClr val="434343"/>
              </a:buClr>
              <a:buSzPts val="1200"/>
              <a:buFont typeface="Roboto Condensed Light"/>
              <a:buAutoNum type="arabicPeriod"/>
              <a:defRPr sz="1200"/>
            </a:lvl7pPr>
            <a:lvl8pPr indent="-304800" lvl="7" marL="3657600" rtl="0">
              <a:lnSpc>
                <a:spcPct val="100000"/>
              </a:lnSpc>
              <a:spcBef>
                <a:spcPts val="0"/>
              </a:spcBef>
              <a:spcAft>
                <a:spcPts val="0"/>
              </a:spcAft>
              <a:buClr>
                <a:srgbClr val="434343"/>
              </a:buClr>
              <a:buSzPts val="1200"/>
              <a:buFont typeface="Roboto Condensed Light"/>
              <a:buAutoNum type="alphaLcPeriod"/>
              <a:defRPr sz="1200"/>
            </a:lvl8pPr>
            <a:lvl9pPr indent="-304800" lvl="8" marL="4114800"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9455" name="Google Shape;9455;p186"/>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9456" name="Google Shape;9456;p186"/>
          <p:cNvGrpSpPr/>
          <p:nvPr/>
        </p:nvGrpSpPr>
        <p:grpSpPr>
          <a:xfrm>
            <a:off x="7611021" y="496717"/>
            <a:ext cx="1316416" cy="786329"/>
            <a:chOff x="7611021" y="496717"/>
            <a:chExt cx="1316416" cy="786329"/>
          </a:xfrm>
        </p:grpSpPr>
        <p:grpSp>
          <p:nvGrpSpPr>
            <p:cNvPr id="9457" name="Google Shape;9457;p186"/>
            <p:cNvGrpSpPr/>
            <p:nvPr/>
          </p:nvGrpSpPr>
          <p:grpSpPr>
            <a:xfrm>
              <a:off x="7611021" y="496717"/>
              <a:ext cx="1316416" cy="587453"/>
              <a:chOff x="7611021" y="496717"/>
              <a:chExt cx="1316416" cy="587453"/>
            </a:xfrm>
          </p:grpSpPr>
          <p:sp>
            <p:nvSpPr>
              <p:cNvPr id="9458" name="Google Shape;9458;p186"/>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9" name="Google Shape;9459;p186"/>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0" name="Google Shape;9460;p186"/>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1" name="Google Shape;9461;p186"/>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2" name="Google Shape;9462;p186"/>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3" name="Google Shape;9463;p186"/>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4" name="Google Shape;9464;p186"/>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5" name="Google Shape;9465;p186"/>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6" name="Google Shape;9466;p186"/>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7" name="Google Shape;9467;p186"/>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8" name="Google Shape;9468;p186"/>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9" name="Google Shape;9469;p186"/>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0" name="Google Shape;9470;p186"/>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1" name="Google Shape;9471;p186"/>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2" name="Google Shape;9472;p186"/>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3" name="Google Shape;9473;p186"/>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4" name="Google Shape;9474;p186"/>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5" name="Google Shape;9475;p186"/>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6" name="Google Shape;9476;p186"/>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7" name="Google Shape;9477;p186"/>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8" name="Google Shape;9478;p186"/>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9" name="Google Shape;9479;p186"/>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0" name="Google Shape;9480;p186"/>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1" name="Google Shape;9481;p186"/>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2" name="Google Shape;9482;p186"/>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3" name="Google Shape;9483;p186"/>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4" name="Google Shape;9484;p186"/>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5" name="Google Shape;9485;p186"/>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6" name="Google Shape;9486;p186"/>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7" name="Google Shape;9487;p186"/>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8" name="Google Shape;9488;p186"/>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9" name="Google Shape;9489;p186"/>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0" name="Google Shape;9490;p186"/>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1" name="Google Shape;9491;p186"/>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2" name="Google Shape;9492;p186"/>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3" name="Google Shape;9493;p186"/>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4" name="Google Shape;9494;p186"/>
            <p:cNvGrpSpPr/>
            <p:nvPr/>
          </p:nvGrpSpPr>
          <p:grpSpPr>
            <a:xfrm>
              <a:off x="8002933" y="728346"/>
              <a:ext cx="554700" cy="554700"/>
              <a:chOff x="8002933" y="728346"/>
              <a:chExt cx="554700" cy="554700"/>
            </a:xfrm>
          </p:grpSpPr>
          <p:grpSp>
            <p:nvGrpSpPr>
              <p:cNvPr id="9495" name="Google Shape;9495;p186"/>
              <p:cNvGrpSpPr/>
              <p:nvPr/>
            </p:nvGrpSpPr>
            <p:grpSpPr>
              <a:xfrm>
                <a:off x="8002933" y="728346"/>
                <a:ext cx="554700" cy="554700"/>
                <a:chOff x="-388475" y="881425"/>
                <a:chExt cx="554700" cy="554700"/>
              </a:xfrm>
            </p:grpSpPr>
            <p:sp>
              <p:nvSpPr>
                <p:cNvPr id="9496" name="Google Shape;9496;p186"/>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7" name="Google Shape;9497;p186"/>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8" name="Google Shape;9498;p186"/>
              <p:cNvGrpSpPr/>
              <p:nvPr/>
            </p:nvGrpSpPr>
            <p:grpSpPr>
              <a:xfrm>
                <a:off x="8102431" y="884995"/>
                <a:ext cx="280923" cy="315449"/>
                <a:chOff x="6276025" y="3812400"/>
                <a:chExt cx="416800" cy="468025"/>
              </a:xfrm>
            </p:grpSpPr>
            <p:sp>
              <p:nvSpPr>
                <p:cNvPr id="9499" name="Google Shape;9499;p186"/>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500" name="Google Shape;9500;p186"/>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501" name="Google Shape;9501;p186"/>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502" name="Google Shape;9502;p186"/>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03" name="Shape 9503"/>
        <p:cNvGrpSpPr/>
        <p:nvPr/>
      </p:nvGrpSpPr>
      <p:grpSpPr>
        <a:xfrm>
          <a:off x="0" y="0"/>
          <a:ext cx="0" cy="0"/>
          <a:chOff x="0" y="0"/>
          <a:chExt cx="0" cy="0"/>
        </a:xfrm>
      </p:grpSpPr>
      <p:sp>
        <p:nvSpPr>
          <p:cNvPr id="9504" name="Google Shape;9504;p187"/>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505" name="Google Shape;9505;p187"/>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9506" name="Google Shape;9506;p187"/>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507" name="Google Shape;9507;p187"/>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9508" name="Google Shape;9508;p187"/>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9509" name="Google Shape;9509;p187"/>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510" name="Google Shape;9510;p187"/>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9511" name="Google Shape;9511;p187"/>
          <p:cNvGrpSpPr/>
          <p:nvPr/>
        </p:nvGrpSpPr>
        <p:grpSpPr>
          <a:xfrm>
            <a:off x="76247" y="76209"/>
            <a:ext cx="8991507" cy="4991083"/>
            <a:chOff x="-25" y="152400"/>
            <a:chExt cx="8991507" cy="4991083"/>
          </a:xfrm>
        </p:grpSpPr>
        <p:sp>
          <p:nvSpPr>
            <p:cNvPr id="9512" name="Google Shape;9512;p18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3" name="Google Shape;9513;p18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14" name="Google Shape;9514;p187"/>
            <p:cNvGrpSpPr/>
            <p:nvPr/>
          </p:nvGrpSpPr>
          <p:grpSpPr>
            <a:xfrm>
              <a:off x="8788026" y="217953"/>
              <a:ext cx="139356" cy="139356"/>
              <a:chOff x="3300229" y="786025"/>
              <a:chExt cx="116275" cy="116275"/>
            </a:xfrm>
          </p:grpSpPr>
          <p:sp>
            <p:nvSpPr>
              <p:cNvPr id="9515" name="Google Shape;9515;p18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6" name="Google Shape;9516;p18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7" name="Google Shape;9517;p18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518" name="Google Shape;9518;p187"/>
          <p:cNvGrpSpPr/>
          <p:nvPr/>
        </p:nvGrpSpPr>
        <p:grpSpPr>
          <a:xfrm>
            <a:off x="6501188" y="508770"/>
            <a:ext cx="2427345" cy="531616"/>
            <a:chOff x="6856163" y="688475"/>
            <a:chExt cx="2083200" cy="525988"/>
          </a:xfrm>
        </p:grpSpPr>
        <p:cxnSp>
          <p:nvCxnSpPr>
            <p:cNvPr id="9519" name="Google Shape;9519;p187"/>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520" name="Google Shape;9520;p187"/>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521" name="Google Shape;9521;p18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522" name="Google Shape;9522;p18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828" name="Shape 828"/>
        <p:cNvGrpSpPr/>
        <p:nvPr/>
      </p:nvGrpSpPr>
      <p:grpSpPr>
        <a:xfrm>
          <a:off x="0" y="0"/>
          <a:ext cx="0" cy="0"/>
          <a:chOff x="0" y="0"/>
          <a:chExt cx="0" cy="0"/>
        </a:xfrm>
      </p:grpSpPr>
      <p:sp>
        <p:nvSpPr>
          <p:cNvPr id="829" name="Google Shape;829;p19"/>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830" name="Google Shape;830;p19"/>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p:txBody>
      </p:sp>
      <p:sp>
        <p:nvSpPr>
          <p:cNvPr id="831" name="Google Shape;831;p19"/>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832" name="Google Shape;832;p19"/>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833" name="Google Shape;833;p19"/>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834" name="Google Shape;834;p19"/>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835" name="Google Shape;835;p19"/>
          <p:cNvGrpSpPr/>
          <p:nvPr/>
        </p:nvGrpSpPr>
        <p:grpSpPr>
          <a:xfrm>
            <a:off x="76247" y="76209"/>
            <a:ext cx="8991507" cy="4991083"/>
            <a:chOff x="-25" y="152400"/>
            <a:chExt cx="8991507" cy="4991083"/>
          </a:xfrm>
        </p:grpSpPr>
        <p:sp>
          <p:nvSpPr>
            <p:cNvPr id="836" name="Google Shape;836;p1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19"/>
            <p:cNvGrpSpPr/>
            <p:nvPr/>
          </p:nvGrpSpPr>
          <p:grpSpPr>
            <a:xfrm>
              <a:off x="8788026" y="217953"/>
              <a:ext cx="139356" cy="139356"/>
              <a:chOff x="3300229" y="786025"/>
              <a:chExt cx="116275" cy="116275"/>
            </a:xfrm>
          </p:grpSpPr>
          <p:sp>
            <p:nvSpPr>
              <p:cNvPr id="839" name="Google Shape;839;p1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2" name="Google Shape;842;p19"/>
          <p:cNvGrpSpPr/>
          <p:nvPr/>
        </p:nvGrpSpPr>
        <p:grpSpPr>
          <a:xfrm>
            <a:off x="335534" y="539488"/>
            <a:ext cx="8479346" cy="4306531"/>
            <a:chOff x="335534" y="539488"/>
            <a:chExt cx="8479346" cy="4306531"/>
          </a:xfrm>
        </p:grpSpPr>
        <p:grpSp>
          <p:nvGrpSpPr>
            <p:cNvPr id="843" name="Google Shape;843;p19"/>
            <p:cNvGrpSpPr/>
            <p:nvPr/>
          </p:nvGrpSpPr>
          <p:grpSpPr>
            <a:xfrm>
              <a:off x="335650" y="4676791"/>
              <a:ext cx="6165855" cy="169228"/>
              <a:chOff x="6856163" y="1039133"/>
              <a:chExt cx="2083200" cy="175329"/>
            </a:xfrm>
          </p:grpSpPr>
          <p:cxnSp>
            <p:nvCxnSpPr>
              <p:cNvPr id="844" name="Google Shape;844;p1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845" name="Google Shape;845;p1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846" name="Google Shape;846;p19"/>
            <p:cNvGrpSpPr/>
            <p:nvPr/>
          </p:nvGrpSpPr>
          <p:grpSpPr>
            <a:xfrm>
              <a:off x="335534" y="539488"/>
              <a:ext cx="294834" cy="3970722"/>
              <a:chOff x="8114401" y="824790"/>
              <a:chExt cx="672676" cy="3484618"/>
            </a:xfrm>
          </p:grpSpPr>
          <p:sp>
            <p:nvSpPr>
              <p:cNvPr id="847" name="Google Shape;847;p19"/>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9"/>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9"/>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9"/>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9"/>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9"/>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9"/>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9"/>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19"/>
            <p:cNvGrpSpPr/>
            <p:nvPr/>
          </p:nvGrpSpPr>
          <p:grpSpPr>
            <a:xfrm>
              <a:off x="7274813" y="4158702"/>
              <a:ext cx="1540067" cy="687298"/>
              <a:chOff x="-363350" y="-51188"/>
              <a:chExt cx="1540067" cy="687298"/>
            </a:xfrm>
          </p:grpSpPr>
          <p:sp>
            <p:nvSpPr>
              <p:cNvPr id="856" name="Google Shape;856;p19"/>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9"/>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9"/>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9"/>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19"/>
              <p:cNvGrpSpPr/>
              <p:nvPr/>
            </p:nvGrpSpPr>
            <p:grpSpPr>
              <a:xfrm>
                <a:off x="-363350" y="-51188"/>
                <a:ext cx="1540067" cy="687298"/>
                <a:chOff x="-363350" y="-51188"/>
                <a:chExt cx="1540067" cy="687298"/>
              </a:xfrm>
            </p:grpSpPr>
            <p:sp>
              <p:nvSpPr>
                <p:cNvPr id="861" name="Google Shape;861;p19"/>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9"/>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9"/>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9"/>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9"/>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9"/>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9"/>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9"/>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9"/>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9"/>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9"/>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9"/>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9"/>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9"/>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9"/>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9"/>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9"/>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9"/>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9"/>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9"/>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9"/>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9"/>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9"/>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9"/>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23" name="Shape 9523"/>
        <p:cNvGrpSpPr/>
        <p:nvPr/>
      </p:nvGrpSpPr>
      <p:grpSpPr>
        <a:xfrm>
          <a:off x="0" y="0"/>
          <a:ext cx="0" cy="0"/>
          <a:chOff x="0" y="0"/>
          <a:chExt cx="0" cy="0"/>
        </a:xfrm>
      </p:grpSpPr>
      <p:grpSp>
        <p:nvGrpSpPr>
          <p:cNvPr id="9524" name="Google Shape;9524;p188"/>
          <p:cNvGrpSpPr/>
          <p:nvPr/>
        </p:nvGrpSpPr>
        <p:grpSpPr>
          <a:xfrm>
            <a:off x="76247" y="76209"/>
            <a:ext cx="8991507" cy="4991083"/>
            <a:chOff x="-25" y="152400"/>
            <a:chExt cx="8991507" cy="4991083"/>
          </a:xfrm>
        </p:grpSpPr>
        <p:sp>
          <p:nvSpPr>
            <p:cNvPr id="9525" name="Google Shape;9525;p188"/>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6" name="Google Shape;9526;p188"/>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27" name="Google Shape;9527;p188"/>
            <p:cNvGrpSpPr/>
            <p:nvPr/>
          </p:nvGrpSpPr>
          <p:grpSpPr>
            <a:xfrm>
              <a:off x="8788026" y="217953"/>
              <a:ext cx="139356" cy="139356"/>
              <a:chOff x="3300229" y="786025"/>
              <a:chExt cx="116275" cy="116275"/>
            </a:xfrm>
          </p:grpSpPr>
          <p:sp>
            <p:nvSpPr>
              <p:cNvPr id="9528" name="Google Shape;9528;p188"/>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9" name="Google Shape;9529;p188"/>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0" name="Google Shape;9530;p188"/>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531" name="Google Shape;9531;p188"/>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9532" name="Google Shape;9532;p188"/>
          <p:cNvGrpSpPr/>
          <p:nvPr/>
        </p:nvGrpSpPr>
        <p:grpSpPr>
          <a:xfrm>
            <a:off x="7611021" y="496717"/>
            <a:ext cx="1316416" cy="587453"/>
            <a:chOff x="7611021" y="496717"/>
            <a:chExt cx="1316416" cy="587453"/>
          </a:xfrm>
        </p:grpSpPr>
        <p:sp>
          <p:nvSpPr>
            <p:cNvPr id="9533" name="Google Shape;9533;p188"/>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4" name="Google Shape;9534;p188"/>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5" name="Google Shape;9535;p188"/>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6" name="Google Shape;9536;p188"/>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7" name="Google Shape;9537;p188"/>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8" name="Google Shape;9538;p188"/>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9" name="Google Shape;9539;p188"/>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0" name="Google Shape;9540;p188"/>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1" name="Google Shape;9541;p188"/>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2" name="Google Shape;9542;p188"/>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3" name="Google Shape;9543;p188"/>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4" name="Google Shape;9544;p188"/>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5" name="Google Shape;9545;p188"/>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6" name="Google Shape;9546;p188"/>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7" name="Google Shape;9547;p188"/>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8" name="Google Shape;9548;p188"/>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9" name="Google Shape;9549;p188"/>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0" name="Google Shape;9550;p188"/>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1" name="Google Shape;9551;p188"/>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2" name="Google Shape;9552;p188"/>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3" name="Google Shape;9553;p188"/>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4" name="Google Shape;9554;p188"/>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5" name="Google Shape;9555;p188"/>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6" name="Google Shape;9556;p188"/>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7" name="Google Shape;9557;p188"/>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8" name="Google Shape;9558;p188"/>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9" name="Google Shape;9559;p188"/>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0" name="Google Shape;9560;p188"/>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1" name="Google Shape;9561;p188"/>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2" name="Google Shape;9562;p188"/>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3" name="Google Shape;9563;p188"/>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4" name="Google Shape;9564;p188"/>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5" name="Google Shape;9565;p188"/>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6" name="Google Shape;9566;p188"/>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7" name="Google Shape;9567;p188"/>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8" name="Google Shape;9568;p188"/>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69" name="Shape 9569"/>
        <p:cNvGrpSpPr/>
        <p:nvPr/>
      </p:nvGrpSpPr>
      <p:grpSpPr>
        <a:xfrm>
          <a:off x="0" y="0"/>
          <a:ext cx="0" cy="0"/>
          <a:chOff x="0" y="0"/>
          <a:chExt cx="0" cy="0"/>
        </a:xfrm>
      </p:grpSpPr>
      <p:sp>
        <p:nvSpPr>
          <p:cNvPr id="9570" name="Google Shape;9570;p189"/>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9571" name="Google Shape;9571;p189"/>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9572" name="Google Shape;9572;p189"/>
          <p:cNvGrpSpPr/>
          <p:nvPr/>
        </p:nvGrpSpPr>
        <p:grpSpPr>
          <a:xfrm>
            <a:off x="76247" y="76209"/>
            <a:ext cx="8991507" cy="4991083"/>
            <a:chOff x="-25" y="152400"/>
            <a:chExt cx="8991507" cy="4991083"/>
          </a:xfrm>
        </p:grpSpPr>
        <p:sp>
          <p:nvSpPr>
            <p:cNvPr id="9573" name="Google Shape;9573;p18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4" name="Google Shape;9574;p18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75" name="Google Shape;9575;p189"/>
            <p:cNvGrpSpPr/>
            <p:nvPr/>
          </p:nvGrpSpPr>
          <p:grpSpPr>
            <a:xfrm>
              <a:off x="8788026" y="217953"/>
              <a:ext cx="139356" cy="139356"/>
              <a:chOff x="3300229" y="786025"/>
              <a:chExt cx="116275" cy="116275"/>
            </a:xfrm>
          </p:grpSpPr>
          <p:sp>
            <p:nvSpPr>
              <p:cNvPr id="9576" name="Google Shape;9576;p18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7" name="Google Shape;9577;p18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8" name="Google Shape;9578;p18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579" name="Google Shape;9579;p189"/>
          <p:cNvGrpSpPr/>
          <p:nvPr/>
        </p:nvGrpSpPr>
        <p:grpSpPr>
          <a:xfrm>
            <a:off x="275625" y="539505"/>
            <a:ext cx="8592750" cy="4325464"/>
            <a:chOff x="275625" y="539505"/>
            <a:chExt cx="8592750" cy="4325464"/>
          </a:xfrm>
        </p:grpSpPr>
        <p:grpSp>
          <p:nvGrpSpPr>
            <p:cNvPr id="9580" name="Google Shape;9580;p189"/>
            <p:cNvGrpSpPr/>
            <p:nvPr/>
          </p:nvGrpSpPr>
          <p:grpSpPr>
            <a:xfrm rot="5400000">
              <a:off x="-150760" y="965889"/>
              <a:ext cx="1540067" cy="687298"/>
              <a:chOff x="-363350" y="-51188"/>
              <a:chExt cx="1540067" cy="687298"/>
            </a:xfrm>
          </p:grpSpPr>
          <p:sp>
            <p:nvSpPr>
              <p:cNvPr id="9581" name="Google Shape;9581;p189"/>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2" name="Google Shape;9582;p189"/>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3" name="Google Shape;9583;p189"/>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4" name="Google Shape;9584;p189"/>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5" name="Google Shape;9585;p189"/>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86" name="Google Shape;9586;p189"/>
              <p:cNvGrpSpPr/>
              <p:nvPr/>
            </p:nvGrpSpPr>
            <p:grpSpPr>
              <a:xfrm>
                <a:off x="-363350" y="-51188"/>
                <a:ext cx="1540067" cy="687298"/>
                <a:chOff x="-363350" y="-51188"/>
                <a:chExt cx="1540067" cy="687298"/>
              </a:xfrm>
            </p:grpSpPr>
            <p:sp>
              <p:nvSpPr>
                <p:cNvPr id="9587" name="Google Shape;9587;p189"/>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8" name="Google Shape;9588;p189"/>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9" name="Google Shape;9589;p189"/>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0" name="Google Shape;9590;p189"/>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1" name="Google Shape;9591;p189"/>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2" name="Google Shape;9592;p189"/>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3" name="Google Shape;9593;p189"/>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4" name="Google Shape;9594;p189"/>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5" name="Google Shape;9595;p189"/>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6" name="Google Shape;9596;p189"/>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7" name="Google Shape;9597;p189"/>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8" name="Google Shape;9598;p189"/>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9" name="Google Shape;9599;p189"/>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0" name="Google Shape;9600;p189"/>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1" name="Google Shape;9601;p189"/>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2" name="Google Shape;9602;p189"/>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3" name="Google Shape;9603;p189"/>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4" name="Google Shape;9604;p189"/>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5" name="Google Shape;9605;p189"/>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6" name="Google Shape;9606;p189"/>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7" name="Google Shape;9607;p189"/>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8" name="Google Shape;9608;p189"/>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9" name="Google Shape;9609;p189"/>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0" name="Google Shape;9610;p189"/>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1" name="Google Shape;9611;p189"/>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2" name="Google Shape;9612;p189"/>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3" name="Google Shape;9613;p189"/>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4" name="Google Shape;9614;p189"/>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5" name="Google Shape;9615;p189"/>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6" name="Google Shape;9616;p189"/>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17" name="Google Shape;9617;p189"/>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18" name="Google Shape;9618;p189"/>
            <p:cNvGrpSpPr/>
            <p:nvPr/>
          </p:nvGrpSpPr>
          <p:grpSpPr>
            <a:xfrm>
              <a:off x="8186425" y="1495526"/>
              <a:ext cx="681950" cy="3369443"/>
              <a:chOff x="8186425" y="1495600"/>
              <a:chExt cx="681950" cy="3359700"/>
            </a:xfrm>
          </p:grpSpPr>
          <p:cxnSp>
            <p:nvCxnSpPr>
              <p:cNvPr id="9619" name="Google Shape;9619;p189"/>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9620" name="Google Shape;9620;p189"/>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9621" name="Google Shape;9621;p189"/>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9622" name="Google Shape;9622;p189"/>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9623" name="Google Shape;9623;p189"/>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624" name="Shape 9624"/>
        <p:cNvGrpSpPr/>
        <p:nvPr/>
      </p:nvGrpSpPr>
      <p:grpSpPr>
        <a:xfrm>
          <a:off x="0" y="0"/>
          <a:ext cx="0" cy="0"/>
          <a:chOff x="0" y="0"/>
          <a:chExt cx="0" cy="0"/>
        </a:xfrm>
      </p:grpSpPr>
      <p:sp>
        <p:nvSpPr>
          <p:cNvPr id="9625" name="Google Shape;9625;p190"/>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9626" name="Google Shape;9626;p190"/>
          <p:cNvGrpSpPr/>
          <p:nvPr/>
        </p:nvGrpSpPr>
        <p:grpSpPr>
          <a:xfrm>
            <a:off x="76247" y="76200"/>
            <a:ext cx="8991506" cy="4991091"/>
            <a:chOff x="76247" y="76200"/>
            <a:chExt cx="8991506" cy="4991091"/>
          </a:xfrm>
        </p:grpSpPr>
        <p:sp>
          <p:nvSpPr>
            <p:cNvPr id="9627" name="Google Shape;9627;p19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28" name="Google Shape;9628;p190"/>
            <p:cNvGrpSpPr/>
            <p:nvPr/>
          </p:nvGrpSpPr>
          <p:grpSpPr>
            <a:xfrm>
              <a:off x="76247" y="76200"/>
              <a:ext cx="8991482" cy="270554"/>
              <a:chOff x="495040" y="1057247"/>
              <a:chExt cx="8991482" cy="270554"/>
            </a:xfrm>
          </p:grpSpPr>
          <p:sp>
            <p:nvSpPr>
              <p:cNvPr id="9629" name="Google Shape;9629;p19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30" name="Google Shape;9630;p190"/>
              <p:cNvGrpSpPr/>
              <p:nvPr/>
            </p:nvGrpSpPr>
            <p:grpSpPr>
              <a:xfrm flipH="1">
                <a:off x="559172" y="1122848"/>
                <a:ext cx="560767" cy="139276"/>
                <a:chOff x="4771000" y="1122848"/>
                <a:chExt cx="560767" cy="139276"/>
              </a:xfrm>
            </p:grpSpPr>
            <p:grpSp>
              <p:nvGrpSpPr>
                <p:cNvPr id="9631" name="Google Shape;9631;p190"/>
                <p:cNvGrpSpPr/>
                <p:nvPr/>
              </p:nvGrpSpPr>
              <p:grpSpPr>
                <a:xfrm>
                  <a:off x="5192567" y="1122848"/>
                  <a:ext cx="139200" cy="139200"/>
                  <a:chOff x="5192567" y="1122848"/>
                  <a:chExt cx="139200" cy="139200"/>
                </a:xfrm>
              </p:grpSpPr>
              <p:sp>
                <p:nvSpPr>
                  <p:cNvPr id="9632" name="Google Shape;9632;p190"/>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3" name="Google Shape;9633;p19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4" name="Google Shape;9634;p19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5" name="Google Shape;9635;p190"/>
                <p:cNvGrpSpPr/>
                <p:nvPr/>
              </p:nvGrpSpPr>
              <p:grpSpPr>
                <a:xfrm>
                  <a:off x="4771000" y="1122849"/>
                  <a:ext cx="139200" cy="139200"/>
                  <a:chOff x="5192500" y="1122925"/>
                  <a:chExt cx="139200" cy="139200"/>
                </a:xfrm>
              </p:grpSpPr>
              <p:sp>
                <p:nvSpPr>
                  <p:cNvPr id="9636" name="Google Shape;9636;p190"/>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7" name="Google Shape;9637;p19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8" name="Google Shape;9638;p190"/>
                <p:cNvGrpSpPr/>
                <p:nvPr/>
              </p:nvGrpSpPr>
              <p:grpSpPr>
                <a:xfrm>
                  <a:off x="4981783" y="1122924"/>
                  <a:ext cx="139200" cy="139200"/>
                  <a:chOff x="4981783" y="1122924"/>
                  <a:chExt cx="139200" cy="139200"/>
                </a:xfrm>
              </p:grpSpPr>
              <p:sp>
                <p:nvSpPr>
                  <p:cNvPr id="9639" name="Google Shape;9639;p190"/>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0" name="Google Shape;9640;p19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9641" name="Google Shape;9641;p190"/>
          <p:cNvGrpSpPr/>
          <p:nvPr/>
        </p:nvGrpSpPr>
        <p:grpSpPr>
          <a:xfrm>
            <a:off x="355409" y="635641"/>
            <a:ext cx="8431669" cy="4201243"/>
            <a:chOff x="355409" y="635641"/>
            <a:chExt cx="8431669" cy="4201243"/>
          </a:xfrm>
        </p:grpSpPr>
        <p:grpSp>
          <p:nvGrpSpPr>
            <p:cNvPr id="9642" name="Google Shape;9642;p190"/>
            <p:cNvGrpSpPr/>
            <p:nvPr/>
          </p:nvGrpSpPr>
          <p:grpSpPr>
            <a:xfrm rot="5400000">
              <a:off x="-70948" y="1062025"/>
              <a:ext cx="1540067" cy="687298"/>
              <a:chOff x="-363350" y="-51188"/>
              <a:chExt cx="1540067" cy="687298"/>
            </a:xfrm>
          </p:grpSpPr>
          <p:sp>
            <p:nvSpPr>
              <p:cNvPr id="9643" name="Google Shape;9643;p190"/>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4" name="Google Shape;9644;p190"/>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5" name="Google Shape;9645;p190"/>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6" name="Google Shape;9646;p190"/>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7" name="Google Shape;9647;p190"/>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48" name="Google Shape;9648;p190"/>
              <p:cNvGrpSpPr/>
              <p:nvPr/>
            </p:nvGrpSpPr>
            <p:grpSpPr>
              <a:xfrm>
                <a:off x="-363350" y="-51188"/>
                <a:ext cx="1540067" cy="687298"/>
                <a:chOff x="-363350" y="-51188"/>
                <a:chExt cx="1540067" cy="687298"/>
              </a:xfrm>
            </p:grpSpPr>
            <p:sp>
              <p:nvSpPr>
                <p:cNvPr id="9649" name="Google Shape;9649;p190"/>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0" name="Google Shape;9650;p190"/>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1" name="Google Shape;9651;p190"/>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2" name="Google Shape;9652;p190"/>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3" name="Google Shape;9653;p190"/>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4" name="Google Shape;9654;p190"/>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5" name="Google Shape;9655;p190"/>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6" name="Google Shape;9656;p190"/>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7" name="Google Shape;9657;p190"/>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8" name="Google Shape;9658;p190"/>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9" name="Google Shape;9659;p190"/>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0" name="Google Shape;9660;p190"/>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1" name="Google Shape;9661;p190"/>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2" name="Google Shape;9662;p190"/>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3" name="Google Shape;9663;p190"/>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4" name="Google Shape;9664;p190"/>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5" name="Google Shape;9665;p190"/>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6" name="Google Shape;9666;p190"/>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7" name="Google Shape;9667;p190"/>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8" name="Google Shape;9668;p190"/>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9" name="Google Shape;9669;p190"/>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0" name="Google Shape;9670;p190"/>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1" name="Google Shape;9671;p190"/>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2" name="Google Shape;9672;p190"/>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3" name="Google Shape;9673;p190"/>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4" name="Google Shape;9674;p190"/>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5" name="Google Shape;9675;p190"/>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6" name="Google Shape;9676;p190"/>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7" name="Google Shape;9677;p190"/>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8" name="Google Shape;9678;p190"/>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9" name="Google Shape;9679;p190"/>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80" name="Google Shape;9680;p190"/>
            <p:cNvGrpSpPr/>
            <p:nvPr/>
          </p:nvGrpSpPr>
          <p:grpSpPr>
            <a:xfrm>
              <a:off x="355409" y="3985202"/>
              <a:ext cx="687326" cy="851683"/>
              <a:chOff x="283597" y="3876221"/>
              <a:chExt cx="775325" cy="960725"/>
            </a:xfrm>
          </p:grpSpPr>
          <p:grpSp>
            <p:nvGrpSpPr>
              <p:cNvPr id="9681" name="Google Shape;9681;p190"/>
              <p:cNvGrpSpPr/>
              <p:nvPr/>
            </p:nvGrpSpPr>
            <p:grpSpPr>
              <a:xfrm>
                <a:off x="283597" y="3952421"/>
                <a:ext cx="699125" cy="884525"/>
                <a:chOff x="1036750" y="2657625"/>
                <a:chExt cx="699125" cy="884525"/>
              </a:xfrm>
            </p:grpSpPr>
            <p:sp>
              <p:nvSpPr>
                <p:cNvPr id="9682" name="Google Shape;9682;p190"/>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3" name="Google Shape;9683;p190"/>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4" name="Google Shape;9684;p190"/>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5" name="Google Shape;9685;p190"/>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6" name="Google Shape;9686;p190"/>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7" name="Google Shape;9687;p190"/>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8" name="Google Shape;9688;p190"/>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9" name="Google Shape;9689;p190"/>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0" name="Google Shape;9690;p190"/>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1" name="Google Shape;9691;p190"/>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2" name="Google Shape;9692;p190"/>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3" name="Google Shape;9693;p190"/>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4" name="Google Shape;9694;p190"/>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5" name="Google Shape;9695;p190"/>
              <p:cNvGrpSpPr/>
              <p:nvPr/>
            </p:nvGrpSpPr>
            <p:grpSpPr>
              <a:xfrm>
                <a:off x="359797" y="3876221"/>
                <a:ext cx="699125" cy="884525"/>
                <a:chOff x="1036750" y="2657625"/>
                <a:chExt cx="699125" cy="884525"/>
              </a:xfrm>
            </p:grpSpPr>
            <p:sp>
              <p:nvSpPr>
                <p:cNvPr id="9696" name="Google Shape;9696;p190"/>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7" name="Google Shape;9697;p190"/>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8" name="Google Shape;9698;p190"/>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9" name="Google Shape;9699;p190"/>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0" name="Google Shape;9700;p190"/>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1" name="Google Shape;9701;p190"/>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2" name="Google Shape;9702;p190"/>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3" name="Google Shape;9703;p190"/>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4" name="Google Shape;9704;p190"/>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5" name="Google Shape;9705;p190"/>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6" name="Google Shape;9706;p190"/>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7" name="Google Shape;9707;p190"/>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8" name="Google Shape;9708;p190"/>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709" name="Google Shape;9709;p190"/>
            <p:cNvGrpSpPr/>
            <p:nvPr/>
          </p:nvGrpSpPr>
          <p:grpSpPr>
            <a:xfrm>
              <a:off x="7128943" y="635650"/>
              <a:ext cx="1658135" cy="306250"/>
              <a:chOff x="7170195" y="4417350"/>
              <a:chExt cx="1658135" cy="306250"/>
            </a:xfrm>
          </p:grpSpPr>
          <p:sp>
            <p:nvSpPr>
              <p:cNvPr id="9710" name="Google Shape;9710;p190"/>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11" name="Google Shape;9711;p190"/>
              <p:cNvGrpSpPr/>
              <p:nvPr/>
            </p:nvGrpSpPr>
            <p:grpSpPr>
              <a:xfrm flipH="1">
                <a:off x="7234397" y="4500798"/>
                <a:ext cx="560767" cy="139276"/>
                <a:chOff x="4771000" y="1122848"/>
                <a:chExt cx="560767" cy="139276"/>
              </a:xfrm>
            </p:grpSpPr>
            <p:grpSp>
              <p:nvGrpSpPr>
                <p:cNvPr id="9712" name="Google Shape;9712;p190"/>
                <p:cNvGrpSpPr/>
                <p:nvPr/>
              </p:nvGrpSpPr>
              <p:grpSpPr>
                <a:xfrm>
                  <a:off x="5192567" y="1122848"/>
                  <a:ext cx="139200" cy="139200"/>
                  <a:chOff x="5192567" y="1122848"/>
                  <a:chExt cx="139200" cy="139200"/>
                </a:xfrm>
              </p:grpSpPr>
              <p:sp>
                <p:nvSpPr>
                  <p:cNvPr id="9713" name="Google Shape;9713;p190"/>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4" name="Google Shape;9714;p19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5" name="Google Shape;9715;p19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16" name="Google Shape;9716;p190"/>
                <p:cNvGrpSpPr/>
                <p:nvPr/>
              </p:nvGrpSpPr>
              <p:grpSpPr>
                <a:xfrm>
                  <a:off x="4771000" y="1122849"/>
                  <a:ext cx="139200" cy="139200"/>
                  <a:chOff x="5192500" y="1122925"/>
                  <a:chExt cx="139200" cy="139200"/>
                </a:xfrm>
              </p:grpSpPr>
              <p:sp>
                <p:nvSpPr>
                  <p:cNvPr id="9717" name="Google Shape;9717;p190"/>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8" name="Google Shape;9718;p19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19" name="Google Shape;9719;p190"/>
                <p:cNvGrpSpPr/>
                <p:nvPr/>
              </p:nvGrpSpPr>
              <p:grpSpPr>
                <a:xfrm>
                  <a:off x="4981783" y="1122924"/>
                  <a:ext cx="139200" cy="139200"/>
                  <a:chOff x="4981783" y="1122924"/>
                  <a:chExt cx="139200" cy="139200"/>
                </a:xfrm>
              </p:grpSpPr>
              <p:sp>
                <p:nvSpPr>
                  <p:cNvPr id="9720" name="Google Shape;9720;p190"/>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1" name="Google Shape;9721;p19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722" name="Google Shape;9722;p190"/>
            <p:cNvGrpSpPr/>
            <p:nvPr/>
          </p:nvGrpSpPr>
          <p:grpSpPr>
            <a:xfrm>
              <a:off x="1218088" y="4499852"/>
              <a:ext cx="7568755" cy="336944"/>
              <a:chOff x="2258298" y="4063193"/>
              <a:chExt cx="3784567" cy="336944"/>
            </a:xfrm>
          </p:grpSpPr>
          <p:cxnSp>
            <p:nvCxnSpPr>
              <p:cNvPr id="9723" name="Google Shape;9723;p190"/>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724" name="Google Shape;9724;p190"/>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9725" name="Google Shape;9725;p190"/>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9726" name="Google Shape;9726;p190"/>
            <p:cNvGrpSpPr/>
            <p:nvPr/>
          </p:nvGrpSpPr>
          <p:grpSpPr>
            <a:xfrm>
              <a:off x="8114425" y="1086911"/>
              <a:ext cx="672653" cy="3220538"/>
              <a:chOff x="8114425" y="1088874"/>
              <a:chExt cx="672653" cy="3220538"/>
            </a:xfrm>
          </p:grpSpPr>
          <p:sp>
            <p:nvSpPr>
              <p:cNvPr id="9727" name="Google Shape;9727;p190"/>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8" name="Google Shape;9728;p190"/>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9" name="Google Shape;9729;p190"/>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0" name="Google Shape;9730;p190"/>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1" name="Google Shape;9731;p190"/>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2" name="Google Shape;9732;p190"/>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3" name="Google Shape;9733;p190"/>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4" name="Google Shape;9734;p190"/>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35" name="Shape 9735"/>
        <p:cNvGrpSpPr/>
        <p:nvPr/>
      </p:nvGrpSpPr>
      <p:grpSpPr>
        <a:xfrm>
          <a:off x="0" y="0"/>
          <a:ext cx="0" cy="0"/>
          <a:chOff x="0" y="0"/>
          <a:chExt cx="0" cy="0"/>
        </a:xfrm>
      </p:grpSpPr>
      <p:sp>
        <p:nvSpPr>
          <p:cNvPr id="9736" name="Google Shape;9736;p191"/>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9737" name="Google Shape;9737;p191"/>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9738" name="Google Shape;9738;p191"/>
          <p:cNvGrpSpPr/>
          <p:nvPr/>
        </p:nvGrpSpPr>
        <p:grpSpPr>
          <a:xfrm>
            <a:off x="76247" y="76200"/>
            <a:ext cx="8991506" cy="4991091"/>
            <a:chOff x="76247" y="76200"/>
            <a:chExt cx="8991506" cy="4991091"/>
          </a:xfrm>
        </p:grpSpPr>
        <p:sp>
          <p:nvSpPr>
            <p:cNvPr id="9739" name="Google Shape;9739;p19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40" name="Google Shape;9740;p191"/>
            <p:cNvGrpSpPr/>
            <p:nvPr/>
          </p:nvGrpSpPr>
          <p:grpSpPr>
            <a:xfrm>
              <a:off x="76247" y="76200"/>
              <a:ext cx="8991482" cy="270554"/>
              <a:chOff x="495040" y="1057247"/>
              <a:chExt cx="8991482" cy="270554"/>
            </a:xfrm>
          </p:grpSpPr>
          <p:sp>
            <p:nvSpPr>
              <p:cNvPr id="9741" name="Google Shape;9741;p19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42" name="Google Shape;9742;p191"/>
              <p:cNvGrpSpPr/>
              <p:nvPr/>
            </p:nvGrpSpPr>
            <p:grpSpPr>
              <a:xfrm flipH="1">
                <a:off x="559172" y="1122848"/>
                <a:ext cx="560767" cy="139276"/>
                <a:chOff x="4771000" y="1122848"/>
                <a:chExt cx="560767" cy="139276"/>
              </a:xfrm>
            </p:grpSpPr>
            <p:grpSp>
              <p:nvGrpSpPr>
                <p:cNvPr id="9743" name="Google Shape;9743;p191"/>
                <p:cNvGrpSpPr/>
                <p:nvPr/>
              </p:nvGrpSpPr>
              <p:grpSpPr>
                <a:xfrm>
                  <a:off x="5192567" y="1122848"/>
                  <a:ext cx="139200" cy="139200"/>
                  <a:chOff x="5192567" y="1122848"/>
                  <a:chExt cx="139200" cy="139200"/>
                </a:xfrm>
              </p:grpSpPr>
              <p:sp>
                <p:nvSpPr>
                  <p:cNvPr id="9744" name="Google Shape;9744;p191"/>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5" name="Google Shape;9745;p19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6" name="Google Shape;9746;p19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7" name="Google Shape;9747;p191"/>
                <p:cNvGrpSpPr/>
                <p:nvPr/>
              </p:nvGrpSpPr>
              <p:grpSpPr>
                <a:xfrm>
                  <a:off x="4771000" y="1122849"/>
                  <a:ext cx="139200" cy="139200"/>
                  <a:chOff x="5192500" y="1122925"/>
                  <a:chExt cx="139200" cy="139200"/>
                </a:xfrm>
              </p:grpSpPr>
              <p:sp>
                <p:nvSpPr>
                  <p:cNvPr id="9748" name="Google Shape;9748;p191"/>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9" name="Google Shape;9749;p19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0" name="Google Shape;9750;p191"/>
                <p:cNvGrpSpPr/>
                <p:nvPr/>
              </p:nvGrpSpPr>
              <p:grpSpPr>
                <a:xfrm>
                  <a:off x="4981783" y="1122924"/>
                  <a:ext cx="139200" cy="139200"/>
                  <a:chOff x="4981783" y="1122924"/>
                  <a:chExt cx="139200" cy="139200"/>
                </a:xfrm>
              </p:grpSpPr>
              <p:sp>
                <p:nvSpPr>
                  <p:cNvPr id="9751" name="Google Shape;9751;p191"/>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2" name="Google Shape;9752;p19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9753" name="Google Shape;9753;p191"/>
          <p:cNvGrpSpPr/>
          <p:nvPr/>
        </p:nvGrpSpPr>
        <p:grpSpPr>
          <a:xfrm>
            <a:off x="240683" y="495891"/>
            <a:ext cx="8404692" cy="4402218"/>
            <a:chOff x="240683" y="495891"/>
            <a:chExt cx="8404692" cy="4402218"/>
          </a:xfrm>
        </p:grpSpPr>
        <p:grpSp>
          <p:nvGrpSpPr>
            <p:cNvPr id="9754" name="Google Shape;9754;p191"/>
            <p:cNvGrpSpPr/>
            <p:nvPr/>
          </p:nvGrpSpPr>
          <p:grpSpPr>
            <a:xfrm>
              <a:off x="240683" y="495891"/>
              <a:ext cx="8345896" cy="4402218"/>
              <a:chOff x="240683" y="495891"/>
              <a:chExt cx="8345896" cy="4402218"/>
            </a:xfrm>
          </p:grpSpPr>
          <p:grpSp>
            <p:nvGrpSpPr>
              <p:cNvPr id="9755" name="Google Shape;9755;p191"/>
              <p:cNvGrpSpPr/>
              <p:nvPr/>
            </p:nvGrpSpPr>
            <p:grpSpPr>
              <a:xfrm rot="5400000">
                <a:off x="-1725205" y="2461778"/>
                <a:ext cx="4402218" cy="470443"/>
                <a:chOff x="6856163" y="688475"/>
                <a:chExt cx="2083200" cy="525988"/>
              </a:xfrm>
            </p:grpSpPr>
            <p:cxnSp>
              <p:nvCxnSpPr>
                <p:cNvPr id="9756" name="Google Shape;9756;p19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757" name="Google Shape;9757;p19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758" name="Google Shape;9758;p19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759" name="Google Shape;9759;p19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9760" name="Google Shape;9760;p191"/>
              <p:cNvGrpSpPr/>
              <p:nvPr/>
            </p:nvGrpSpPr>
            <p:grpSpPr>
              <a:xfrm>
                <a:off x="8090675" y="1678300"/>
                <a:ext cx="332400" cy="2923200"/>
                <a:chOff x="8090675" y="1678300"/>
                <a:chExt cx="332400" cy="2923200"/>
              </a:xfrm>
            </p:grpSpPr>
            <p:sp>
              <p:nvSpPr>
                <p:cNvPr id="9761" name="Google Shape;9761;p191"/>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62" name="Google Shape;9762;p191"/>
                <p:cNvGrpSpPr/>
                <p:nvPr/>
              </p:nvGrpSpPr>
              <p:grpSpPr>
                <a:xfrm rot="-5400000">
                  <a:off x="6913625" y="3071500"/>
                  <a:ext cx="2686500" cy="136800"/>
                  <a:chOff x="5697536" y="4196525"/>
                  <a:chExt cx="2686500" cy="136800"/>
                </a:xfrm>
              </p:grpSpPr>
              <p:cxnSp>
                <p:nvCxnSpPr>
                  <p:cNvPr id="9763" name="Google Shape;9763;p191"/>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9764" name="Google Shape;9764;p191"/>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765" name="Google Shape;9765;p191"/>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6" name="Google Shape;9766;p191"/>
            <p:cNvGrpSpPr/>
            <p:nvPr/>
          </p:nvGrpSpPr>
          <p:grpSpPr>
            <a:xfrm>
              <a:off x="8090675" y="798314"/>
              <a:ext cx="554700" cy="554700"/>
              <a:chOff x="8090675" y="798314"/>
              <a:chExt cx="554700" cy="554700"/>
            </a:xfrm>
          </p:grpSpPr>
          <p:grpSp>
            <p:nvGrpSpPr>
              <p:cNvPr id="9767" name="Google Shape;9767;p191"/>
              <p:cNvGrpSpPr/>
              <p:nvPr/>
            </p:nvGrpSpPr>
            <p:grpSpPr>
              <a:xfrm>
                <a:off x="8090675" y="798314"/>
                <a:ext cx="554700" cy="554700"/>
                <a:chOff x="-388475" y="881425"/>
                <a:chExt cx="554700" cy="554700"/>
              </a:xfrm>
            </p:grpSpPr>
            <p:sp>
              <p:nvSpPr>
                <p:cNvPr id="9768" name="Google Shape;9768;p191"/>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9" name="Google Shape;9769;p191"/>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0" name="Google Shape;9770;p191"/>
              <p:cNvGrpSpPr/>
              <p:nvPr/>
            </p:nvGrpSpPr>
            <p:grpSpPr>
              <a:xfrm>
                <a:off x="8160543" y="979306"/>
                <a:ext cx="340184" cy="266746"/>
                <a:chOff x="-41694200" y="2382950"/>
                <a:chExt cx="317425" cy="248900"/>
              </a:xfrm>
            </p:grpSpPr>
            <p:sp>
              <p:nvSpPr>
                <p:cNvPr id="9771" name="Google Shape;9771;p191"/>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2" name="Google Shape;9772;p191"/>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73" name="Shape 9773"/>
        <p:cNvGrpSpPr/>
        <p:nvPr/>
      </p:nvGrpSpPr>
      <p:grpSpPr>
        <a:xfrm>
          <a:off x="0" y="0"/>
          <a:ext cx="0" cy="0"/>
          <a:chOff x="0" y="0"/>
          <a:chExt cx="0" cy="0"/>
        </a:xfrm>
      </p:grpSpPr>
      <p:grpSp>
        <p:nvGrpSpPr>
          <p:cNvPr id="9774" name="Google Shape;9774;p192"/>
          <p:cNvGrpSpPr/>
          <p:nvPr/>
        </p:nvGrpSpPr>
        <p:grpSpPr>
          <a:xfrm>
            <a:off x="-150" y="0"/>
            <a:ext cx="9144300" cy="5154150"/>
            <a:chOff x="-150" y="0"/>
            <a:chExt cx="9144300" cy="5154150"/>
          </a:xfrm>
        </p:grpSpPr>
        <p:grpSp>
          <p:nvGrpSpPr>
            <p:cNvPr id="9775" name="Google Shape;9775;p192"/>
            <p:cNvGrpSpPr/>
            <p:nvPr/>
          </p:nvGrpSpPr>
          <p:grpSpPr>
            <a:xfrm>
              <a:off x="-150" y="0"/>
              <a:ext cx="9144300" cy="5154150"/>
              <a:chOff x="-150" y="0"/>
              <a:chExt cx="9144300" cy="5154150"/>
            </a:xfrm>
          </p:grpSpPr>
          <p:sp>
            <p:nvSpPr>
              <p:cNvPr id="9776" name="Google Shape;9776;p192"/>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7" name="Google Shape;9777;p192"/>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78" name="Google Shape;9778;p192"/>
              <p:cNvGrpSpPr/>
              <p:nvPr/>
            </p:nvGrpSpPr>
            <p:grpSpPr>
              <a:xfrm>
                <a:off x="-150" y="78900"/>
                <a:ext cx="9144300" cy="4985700"/>
                <a:chOff x="-150" y="78900"/>
                <a:chExt cx="9144300" cy="4985700"/>
              </a:xfrm>
            </p:grpSpPr>
            <p:sp>
              <p:nvSpPr>
                <p:cNvPr id="9779" name="Google Shape;9779;p192"/>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0" name="Google Shape;9780;p192"/>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781" name="Google Shape;9781;p192"/>
            <p:cNvGrpSpPr/>
            <p:nvPr/>
          </p:nvGrpSpPr>
          <p:grpSpPr>
            <a:xfrm>
              <a:off x="76247" y="76209"/>
              <a:ext cx="8991507" cy="4991083"/>
              <a:chOff x="-25" y="152400"/>
              <a:chExt cx="8991507" cy="4991083"/>
            </a:xfrm>
          </p:grpSpPr>
          <p:sp>
            <p:nvSpPr>
              <p:cNvPr id="9782" name="Google Shape;9782;p192"/>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3" name="Google Shape;9783;p192"/>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84" name="Google Shape;9784;p192"/>
              <p:cNvGrpSpPr/>
              <p:nvPr/>
            </p:nvGrpSpPr>
            <p:grpSpPr>
              <a:xfrm>
                <a:off x="8788026" y="217953"/>
                <a:ext cx="139356" cy="139356"/>
                <a:chOff x="3300229" y="786025"/>
                <a:chExt cx="116275" cy="116275"/>
              </a:xfrm>
            </p:grpSpPr>
            <p:sp>
              <p:nvSpPr>
                <p:cNvPr id="9785" name="Google Shape;9785;p19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6" name="Google Shape;9786;p192"/>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7" name="Google Shape;9787;p192"/>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9788" name="Google Shape;9788;p192"/>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89" name="Shape 9789"/>
        <p:cNvGrpSpPr/>
        <p:nvPr/>
      </p:nvGrpSpPr>
      <p:grpSpPr>
        <a:xfrm>
          <a:off x="0" y="0"/>
          <a:ext cx="0" cy="0"/>
          <a:chOff x="0" y="0"/>
          <a:chExt cx="0" cy="0"/>
        </a:xfrm>
      </p:grpSpPr>
      <p:sp>
        <p:nvSpPr>
          <p:cNvPr id="9790" name="Google Shape;9790;p193"/>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500"/>
              <a:buNone/>
              <a:defRPr sz="85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9791" name="Google Shape;9791;p193"/>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9792" name="Google Shape;9792;p193"/>
          <p:cNvGrpSpPr/>
          <p:nvPr/>
        </p:nvGrpSpPr>
        <p:grpSpPr>
          <a:xfrm>
            <a:off x="76247" y="76200"/>
            <a:ext cx="8991506" cy="4991091"/>
            <a:chOff x="76247" y="76200"/>
            <a:chExt cx="8991506" cy="4991091"/>
          </a:xfrm>
        </p:grpSpPr>
        <p:sp>
          <p:nvSpPr>
            <p:cNvPr id="9793" name="Google Shape;9793;p19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94" name="Google Shape;9794;p193"/>
            <p:cNvGrpSpPr/>
            <p:nvPr/>
          </p:nvGrpSpPr>
          <p:grpSpPr>
            <a:xfrm>
              <a:off x="76247" y="76200"/>
              <a:ext cx="8991482" cy="270554"/>
              <a:chOff x="495040" y="1057247"/>
              <a:chExt cx="8991482" cy="270554"/>
            </a:xfrm>
          </p:grpSpPr>
          <p:sp>
            <p:nvSpPr>
              <p:cNvPr id="9795" name="Google Shape;9795;p19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96" name="Google Shape;9796;p193"/>
              <p:cNvGrpSpPr/>
              <p:nvPr/>
            </p:nvGrpSpPr>
            <p:grpSpPr>
              <a:xfrm flipH="1">
                <a:off x="559172" y="1122848"/>
                <a:ext cx="560767" cy="139276"/>
                <a:chOff x="4771000" y="1122848"/>
                <a:chExt cx="560767" cy="139276"/>
              </a:xfrm>
            </p:grpSpPr>
            <p:grpSp>
              <p:nvGrpSpPr>
                <p:cNvPr id="9797" name="Google Shape;9797;p193"/>
                <p:cNvGrpSpPr/>
                <p:nvPr/>
              </p:nvGrpSpPr>
              <p:grpSpPr>
                <a:xfrm>
                  <a:off x="5192567" y="1122848"/>
                  <a:ext cx="139200" cy="139200"/>
                  <a:chOff x="5192567" y="1122848"/>
                  <a:chExt cx="139200" cy="139200"/>
                </a:xfrm>
              </p:grpSpPr>
              <p:sp>
                <p:nvSpPr>
                  <p:cNvPr id="9798" name="Google Shape;9798;p193"/>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9" name="Google Shape;9799;p19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0" name="Google Shape;9800;p19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1" name="Google Shape;9801;p193"/>
                <p:cNvGrpSpPr/>
                <p:nvPr/>
              </p:nvGrpSpPr>
              <p:grpSpPr>
                <a:xfrm>
                  <a:off x="4771000" y="1122849"/>
                  <a:ext cx="139200" cy="139200"/>
                  <a:chOff x="5192500" y="1122925"/>
                  <a:chExt cx="139200" cy="139200"/>
                </a:xfrm>
              </p:grpSpPr>
              <p:sp>
                <p:nvSpPr>
                  <p:cNvPr id="9802" name="Google Shape;9802;p193"/>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3" name="Google Shape;9803;p19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4" name="Google Shape;9804;p193"/>
                <p:cNvGrpSpPr/>
                <p:nvPr/>
              </p:nvGrpSpPr>
              <p:grpSpPr>
                <a:xfrm>
                  <a:off x="4981783" y="1122924"/>
                  <a:ext cx="139200" cy="139200"/>
                  <a:chOff x="4981783" y="1122924"/>
                  <a:chExt cx="139200" cy="139200"/>
                </a:xfrm>
              </p:grpSpPr>
              <p:sp>
                <p:nvSpPr>
                  <p:cNvPr id="9805" name="Google Shape;9805;p193"/>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6" name="Google Shape;9806;p19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9807" name="Google Shape;9807;p193"/>
          <p:cNvGrpSpPr/>
          <p:nvPr/>
        </p:nvGrpSpPr>
        <p:grpSpPr>
          <a:xfrm>
            <a:off x="326489" y="614305"/>
            <a:ext cx="8491880" cy="4219295"/>
            <a:chOff x="326489" y="614305"/>
            <a:chExt cx="8491880" cy="4219295"/>
          </a:xfrm>
        </p:grpSpPr>
        <p:grpSp>
          <p:nvGrpSpPr>
            <p:cNvPr id="9808" name="Google Shape;9808;p193"/>
            <p:cNvGrpSpPr/>
            <p:nvPr/>
          </p:nvGrpSpPr>
          <p:grpSpPr>
            <a:xfrm>
              <a:off x="326489" y="4146302"/>
              <a:ext cx="1540067" cy="687298"/>
              <a:chOff x="-363350" y="-51188"/>
              <a:chExt cx="1540067" cy="687298"/>
            </a:xfrm>
          </p:grpSpPr>
          <p:sp>
            <p:nvSpPr>
              <p:cNvPr id="9809" name="Google Shape;9809;p193"/>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0" name="Google Shape;9810;p193"/>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1" name="Google Shape;9811;p193"/>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2" name="Google Shape;9812;p193"/>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3" name="Google Shape;9813;p193"/>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14" name="Google Shape;9814;p193"/>
              <p:cNvGrpSpPr/>
              <p:nvPr/>
            </p:nvGrpSpPr>
            <p:grpSpPr>
              <a:xfrm>
                <a:off x="-363350" y="-51188"/>
                <a:ext cx="1540067" cy="687298"/>
                <a:chOff x="-363350" y="-51188"/>
                <a:chExt cx="1540067" cy="687298"/>
              </a:xfrm>
            </p:grpSpPr>
            <p:sp>
              <p:nvSpPr>
                <p:cNvPr id="9815" name="Google Shape;9815;p193"/>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6" name="Google Shape;9816;p193"/>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7" name="Google Shape;9817;p193"/>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8" name="Google Shape;9818;p193"/>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9" name="Google Shape;9819;p193"/>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0" name="Google Shape;9820;p193"/>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1" name="Google Shape;9821;p193"/>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2" name="Google Shape;9822;p193"/>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3" name="Google Shape;9823;p193"/>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4" name="Google Shape;9824;p193"/>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5" name="Google Shape;9825;p193"/>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6" name="Google Shape;9826;p193"/>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7" name="Google Shape;9827;p193"/>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8" name="Google Shape;9828;p193"/>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9" name="Google Shape;9829;p193"/>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0" name="Google Shape;9830;p193"/>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1" name="Google Shape;9831;p193"/>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2" name="Google Shape;9832;p193"/>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3" name="Google Shape;9833;p193"/>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4" name="Google Shape;9834;p193"/>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5" name="Google Shape;9835;p193"/>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6" name="Google Shape;9836;p193"/>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7" name="Google Shape;9837;p193"/>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8" name="Google Shape;9838;p193"/>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9" name="Google Shape;9839;p193"/>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0" name="Google Shape;9840;p193"/>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1" name="Google Shape;9841;p193"/>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2" name="Google Shape;9842;p193"/>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3" name="Google Shape;9843;p193"/>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4" name="Google Shape;9844;p193"/>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45" name="Google Shape;9845;p193"/>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6" name="Google Shape;9846;p193"/>
            <p:cNvGrpSpPr/>
            <p:nvPr/>
          </p:nvGrpSpPr>
          <p:grpSpPr>
            <a:xfrm>
              <a:off x="801872" y="614661"/>
              <a:ext cx="1913983" cy="521706"/>
              <a:chOff x="489414" y="450012"/>
              <a:chExt cx="2153203" cy="586912"/>
            </a:xfrm>
          </p:grpSpPr>
          <p:sp>
            <p:nvSpPr>
              <p:cNvPr id="9847" name="Google Shape;9847;p193"/>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48" name="Google Shape;9848;p193"/>
              <p:cNvGrpSpPr/>
              <p:nvPr/>
            </p:nvGrpSpPr>
            <p:grpSpPr>
              <a:xfrm>
                <a:off x="584420" y="519414"/>
                <a:ext cx="1963411" cy="246971"/>
                <a:chOff x="571861" y="517439"/>
                <a:chExt cx="1963411" cy="246971"/>
              </a:xfrm>
            </p:grpSpPr>
            <p:sp>
              <p:nvSpPr>
                <p:cNvPr id="9849" name="Google Shape;9849;p193"/>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0" name="Google Shape;9850;p193"/>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1" name="Google Shape;9851;p193"/>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2" name="Google Shape;9852;p193"/>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3" name="Google Shape;9853;p193"/>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4" name="Google Shape;9854;p193"/>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9855" name="Google Shape;9855;p193"/>
            <p:cNvGrpSpPr/>
            <p:nvPr/>
          </p:nvGrpSpPr>
          <p:grpSpPr>
            <a:xfrm>
              <a:off x="3006410" y="614305"/>
              <a:ext cx="5811959" cy="505416"/>
              <a:chOff x="2258298" y="3894721"/>
              <a:chExt cx="3784567" cy="505416"/>
            </a:xfrm>
          </p:grpSpPr>
          <p:cxnSp>
            <p:nvCxnSpPr>
              <p:cNvPr id="9856" name="Google Shape;9856;p193"/>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9857" name="Google Shape;9857;p193"/>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9858" name="Google Shape;9858;p193"/>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9859" name="Google Shape;9859;p193"/>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9860" name="Google Shape;9860;p193"/>
            <p:cNvGrpSpPr/>
            <p:nvPr/>
          </p:nvGrpSpPr>
          <p:grpSpPr>
            <a:xfrm>
              <a:off x="3627625" y="4501200"/>
              <a:ext cx="4714500" cy="332400"/>
              <a:chOff x="4122875" y="4098725"/>
              <a:chExt cx="4714500" cy="332400"/>
            </a:xfrm>
          </p:grpSpPr>
          <p:sp>
            <p:nvSpPr>
              <p:cNvPr id="9861" name="Google Shape;9861;p193"/>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2" name="Google Shape;9862;p193"/>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63" name="Google Shape;9863;p193"/>
              <p:cNvGrpSpPr/>
              <p:nvPr/>
            </p:nvGrpSpPr>
            <p:grpSpPr>
              <a:xfrm>
                <a:off x="4515789" y="4196525"/>
                <a:ext cx="4096800" cy="136800"/>
                <a:chOff x="4535725" y="4196525"/>
                <a:chExt cx="4096800" cy="136800"/>
              </a:xfrm>
            </p:grpSpPr>
            <p:cxnSp>
              <p:nvCxnSpPr>
                <p:cNvPr id="9864" name="Google Shape;9864;p193"/>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9865" name="Google Shape;9865;p193"/>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9866" name="Shape 9866"/>
        <p:cNvGrpSpPr/>
        <p:nvPr/>
      </p:nvGrpSpPr>
      <p:grpSpPr>
        <a:xfrm>
          <a:off x="0" y="0"/>
          <a:ext cx="0" cy="0"/>
          <a:chOff x="0" y="0"/>
          <a:chExt cx="0" cy="0"/>
        </a:xfrm>
      </p:grpSpPr>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9867" name="Shape 9867"/>
        <p:cNvGrpSpPr/>
        <p:nvPr/>
      </p:nvGrpSpPr>
      <p:grpSpPr>
        <a:xfrm>
          <a:off x="0" y="0"/>
          <a:ext cx="0" cy="0"/>
          <a:chOff x="0" y="0"/>
          <a:chExt cx="0" cy="0"/>
        </a:xfrm>
      </p:grpSpPr>
      <p:grpSp>
        <p:nvGrpSpPr>
          <p:cNvPr id="9868" name="Google Shape;9868;p195"/>
          <p:cNvGrpSpPr/>
          <p:nvPr/>
        </p:nvGrpSpPr>
        <p:grpSpPr>
          <a:xfrm>
            <a:off x="76247" y="76200"/>
            <a:ext cx="8991506" cy="4991091"/>
            <a:chOff x="76247" y="76200"/>
            <a:chExt cx="8991506" cy="4991091"/>
          </a:xfrm>
        </p:grpSpPr>
        <p:sp>
          <p:nvSpPr>
            <p:cNvPr id="9869" name="Google Shape;9869;p19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70" name="Google Shape;9870;p195"/>
            <p:cNvGrpSpPr/>
            <p:nvPr/>
          </p:nvGrpSpPr>
          <p:grpSpPr>
            <a:xfrm>
              <a:off x="76247" y="76200"/>
              <a:ext cx="8991482" cy="270554"/>
              <a:chOff x="495040" y="1057247"/>
              <a:chExt cx="8991482" cy="270554"/>
            </a:xfrm>
          </p:grpSpPr>
          <p:sp>
            <p:nvSpPr>
              <p:cNvPr id="9871" name="Google Shape;9871;p19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72" name="Google Shape;9872;p195"/>
              <p:cNvGrpSpPr/>
              <p:nvPr/>
            </p:nvGrpSpPr>
            <p:grpSpPr>
              <a:xfrm flipH="1">
                <a:off x="559172" y="1122848"/>
                <a:ext cx="560767" cy="139276"/>
                <a:chOff x="4771000" y="1122848"/>
                <a:chExt cx="560767" cy="139276"/>
              </a:xfrm>
            </p:grpSpPr>
            <p:grpSp>
              <p:nvGrpSpPr>
                <p:cNvPr id="9873" name="Google Shape;9873;p195"/>
                <p:cNvGrpSpPr/>
                <p:nvPr/>
              </p:nvGrpSpPr>
              <p:grpSpPr>
                <a:xfrm>
                  <a:off x="5192567" y="1122848"/>
                  <a:ext cx="139200" cy="139200"/>
                  <a:chOff x="5192567" y="1122848"/>
                  <a:chExt cx="139200" cy="139200"/>
                </a:xfrm>
              </p:grpSpPr>
              <p:sp>
                <p:nvSpPr>
                  <p:cNvPr id="9874" name="Google Shape;9874;p195"/>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5" name="Google Shape;9875;p19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6" name="Google Shape;9876;p19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7" name="Google Shape;9877;p195"/>
                <p:cNvGrpSpPr/>
                <p:nvPr/>
              </p:nvGrpSpPr>
              <p:grpSpPr>
                <a:xfrm>
                  <a:off x="4771000" y="1122849"/>
                  <a:ext cx="139200" cy="139200"/>
                  <a:chOff x="5192500" y="1122925"/>
                  <a:chExt cx="139200" cy="139200"/>
                </a:xfrm>
              </p:grpSpPr>
              <p:sp>
                <p:nvSpPr>
                  <p:cNvPr id="9878" name="Google Shape;9878;p195"/>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9" name="Google Shape;9879;p19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0" name="Google Shape;9880;p195"/>
                <p:cNvGrpSpPr/>
                <p:nvPr/>
              </p:nvGrpSpPr>
              <p:grpSpPr>
                <a:xfrm>
                  <a:off x="4981783" y="1122924"/>
                  <a:ext cx="139200" cy="139200"/>
                  <a:chOff x="4981783" y="1122924"/>
                  <a:chExt cx="139200" cy="139200"/>
                </a:xfrm>
              </p:grpSpPr>
              <p:sp>
                <p:nvSpPr>
                  <p:cNvPr id="9881" name="Google Shape;9881;p195"/>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2" name="Google Shape;9882;p19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9883" name="Google Shape;9883;p195"/>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884" name="Google Shape;9884;p195"/>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885" name="Google Shape;9885;p195"/>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886" name="Google Shape;9886;p195"/>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887" name="Google Shape;9887;p195"/>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888" name="Google Shape;9888;p195"/>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889" name="Google Shape;9889;p195"/>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890" name="Google Shape;9890;p195"/>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891" name="Google Shape;9891;p195"/>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892" name="Google Shape;9892;p195"/>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9893" name="Google Shape;9893;p195"/>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894" name="Google Shape;9894;p195"/>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895" name="Google Shape;9895;p195"/>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9896" name="Google Shape;9896;p195"/>
          <p:cNvGrpSpPr/>
          <p:nvPr/>
        </p:nvGrpSpPr>
        <p:grpSpPr>
          <a:xfrm>
            <a:off x="7363883" y="508745"/>
            <a:ext cx="1564900" cy="531616"/>
            <a:chOff x="6856163" y="688475"/>
            <a:chExt cx="2083200" cy="525988"/>
          </a:xfrm>
        </p:grpSpPr>
        <p:cxnSp>
          <p:nvCxnSpPr>
            <p:cNvPr id="9897" name="Google Shape;9897;p195"/>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9898" name="Google Shape;9898;p195"/>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9899" name="Google Shape;9899;p195"/>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9900" name="Google Shape;9900;p195"/>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9901" name="Shape 9901"/>
        <p:cNvGrpSpPr/>
        <p:nvPr/>
      </p:nvGrpSpPr>
      <p:grpSpPr>
        <a:xfrm>
          <a:off x="0" y="0"/>
          <a:ext cx="0" cy="0"/>
          <a:chOff x="0" y="0"/>
          <a:chExt cx="0" cy="0"/>
        </a:xfrm>
      </p:grpSpPr>
      <p:grpSp>
        <p:nvGrpSpPr>
          <p:cNvPr id="9902" name="Google Shape;9902;p196"/>
          <p:cNvGrpSpPr/>
          <p:nvPr/>
        </p:nvGrpSpPr>
        <p:grpSpPr>
          <a:xfrm>
            <a:off x="342332" y="312415"/>
            <a:ext cx="8459337" cy="4518670"/>
            <a:chOff x="368994" y="312415"/>
            <a:chExt cx="8459337" cy="4518670"/>
          </a:xfrm>
        </p:grpSpPr>
        <p:grpSp>
          <p:nvGrpSpPr>
            <p:cNvPr id="9903" name="Google Shape;9903;p196"/>
            <p:cNvGrpSpPr/>
            <p:nvPr/>
          </p:nvGrpSpPr>
          <p:grpSpPr>
            <a:xfrm>
              <a:off x="368994" y="312415"/>
              <a:ext cx="2323437" cy="4518670"/>
              <a:chOff x="76275" y="76285"/>
              <a:chExt cx="2566200" cy="4990800"/>
            </a:xfrm>
          </p:grpSpPr>
          <p:grpSp>
            <p:nvGrpSpPr>
              <p:cNvPr id="9904" name="Google Shape;9904;p196"/>
              <p:cNvGrpSpPr/>
              <p:nvPr/>
            </p:nvGrpSpPr>
            <p:grpSpPr>
              <a:xfrm>
                <a:off x="76275" y="76285"/>
                <a:ext cx="2566200" cy="4990800"/>
                <a:chOff x="76275" y="76285"/>
                <a:chExt cx="2566200" cy="4990800"/>
              </a:xfrm>
            </p:grpSpPr>
            <p:sp>
              <p:nvSpPr>
                <p:cNvPr id="9905" name="Google Shape;9905;p196"/>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6" name="Google Shape;9906;p196"/>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07" name="Google Shape;9907;p196"/>
                <p:cNvGrpSpPr/>
                <p:nvPr/>
              </p:nvGrpSpPr>
              <p:grpSpPr>
                <a:xfrm>
                  <a:off x="1227290" y="212976"/>
                  <a:ext cx="264178" cy="127500"/>
                  <a:chOff x="1293795" y="212976"/>
                  <a:chExt cx="264178" cy="127500"/>
                </a:xfrm>
              </p:grpSpPr>
              <p:sp>
                <p:nvSpPr>
                  <p:cNvPr id="9908" name="Google Shape;9908;p196"/>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9" name="Google Shape;9909;p196"/>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10" name="Google Shape;9910;p196"/>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1" name="Google Shape;9911;p196"/>
            <p:cNvGrpSpPr/>
            <p:nvPr/>
          </p:nvGrpSpPr>
          <p:grpSpPr>
            <a:xfrm rot="5400000">
              <a:off x="6624780" y="2103630"/>
              <a:ext cx="3617685" cy="507683"/>
              <a:chOff x="6856163" y="688475"/>
              <a:chExt cx="2083200" cy="525988"/>
            </a:xfrm>
          </p:grpSpPr>
          <p:cxnSp>
            <p:nvCxnSpPr>
              <p:cNvPr id="9912" name="Google Shape;9912;p196"/>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913" name="Google Shape;9913;p196"/>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914" name="Google Shape;9914;p196"/>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915" name="Google Shape;9915;p196"/>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9916" name="Google Shape;9916;p196"/>
            <p:cNvGrpSpPr/>
            <p:nvPr/>
          </p:nvGrpSpPr>
          <p:grpSpPr>
            <a:xfrm>
              <a:off x="7093921" y="4417350"/>
              <a:ext cx="1734410" cy="382450"/>
              <a:chOff x="7093921" y="4417350"/>
              <a:chExt cx="1734410" cy="382450"/>
            </a:xfrm>
          </p:grpSpPr>
          <p:sp>
            <p:nvSpPr>
              <p:cNvPr id="9917" name="Google Shape;9917;p196"/>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8" name="Google Shape;9918;p196"/>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19" name="Google Shape;9919;p196"/>
              <p:cNvGrpSpPr/>
              <p:nvPr/>
            </p:nvGrpSpPr>
            <p:grpSpPr>
              <a:xfrm flipH="1">
                <a:off x="7234397" y="4500798"/>
                <a:ext cx="560767" cy="139276"/>
                <a:chOff x="4771000" y="1122848"/>
                <a:chExt cx="560767" cy="139276"/>
              </a:xfrm>
            </p:grpSpPr>
            <p:grpSp>
              <p:nvGrpSpPr>
                <p:cNvPr id="9920" name="Google Shape;9920;p196"/>
                <p:cNvGrpSpPr/>
                <p:nvPr/>
              </p:nvGrpSpPr>
              <p:grpSpPr>
                <a:xfrm>
                  <a:off x="5192567" y="1122848"/>
                  <a:ext cx="139200" cy="139200"/>
                  <a:chOff x="5192567" y="1122848"/>
                  <a:chExt cx="139200" cy="139200"/>
                </a:xfrm>
              </p:grpSpPr>
              <p:sp>
                <p:nvSpPr>
                  <p:cNvPr id="9921" name="Google Shape;9921;p196"/>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2" name="Google Shape;9922;p19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3" name="Google Shape;9923;p19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24" name="Google Shape;9924;p196"/>
                <p:cNvGrpSpPr/>
                <p:nvPr/>
              </p:nvGrpSpPr>
              <p:grpSpPr>
                <a:xfrm>
                  <a:off x="4771000" y="1122849"/>
                  <a:ext cx="139200" cy="139200"/>
                  <a:chOff x="5192500" y="1122925"/>
                  <a:chExt cx="139200" cy="139200"/>
                </a:xfrm>
              </p:grpSpPr>
              <p:sp>
                <p:nvSpPr>
                  <p:cNvPr id="9925" name="Google Shape;9925;p196"/>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6" name="Google Shape;9926;p19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27" name="Google Shape;9927;p196"/>
                <p:cNvGrpSpPr/>
                <p:nvPr/>
              </p:nvGrpSpPr>
              <p:grpSpPr>
                <a:xfrm>
                  <a:off x="4981783" y="1122924"/>
                  <a:ext cx="139200" cy="139200"/>
                  <a:chOff x="4981783" y="1122924"/>
                  <a:chExt cx="139200" cy="139200"/>
                </a:xfrm>
              </p:grpSpPr>
              <p:sp>
                <p:nvSpPr>
                  <p:cNvPr id="9928" name="Google Shape;9928;p196"/>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9" name="Google Shape;9929;p19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9930" name="Google Shape;9930;p196"/>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9931" name="Google Shape;9931;p196"/>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9932" name="Shape 9932"/>
        <p:cNvGrpSpPr/>
        <p:nvPr/>
      </p:nvGrpSpPr>
      <p:grpSpPr>
        <a:xfrm>
          <a:off x="0" y="0"/>
          <a:ext cx="0" cy="0"/>
          <a:chOff x="0" y="0"/>
          <a:chExt cx="0" cy="0"/>
        </a:xfrm>
      </p:grpSpPr>
      <p:grpSp>
        <p:nvGrpSpPr>
          <p:cNvPr id="9933" name="Google Shape;9933;p197"/>
          <p:cNvGrpSpPr/>
          <p:nvPr/>
        </p:nvGrpSpPr>
        <p:grpSpPr>
          <a:xfrm>
            <a:off x="76247" y="76200"/>
            <a:ext cx="8991506" cy="4991091"/>
            <a:chOff x="76247" y="76200"/>
            <a:chExt cx="8991506" cy="4991091"/>
          </a:xfrm>
        </p:grpSpPr>
        <p:sp>
          <p:nvSpPr>
            <p:cNvPr id="9934" name="Google Shape;9934;p197"/>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35" name="Google Shape;9935;p197"/>
            <p:cNvGrpSpPr/>
            <p:nvPr/>
          </p:nvGrpSpPr>
          <p:grpSpPr>
            <a:xfrm>
              <a:off x="76247" y="76200"/>
              <a:ext cx="8991482" cy="270554"/>
              <a:chOff x="495040" y="1057247"/>
              <a:chExt cx="8991482" cy="270554"/>
            </a:xfrm>
          </p:grpSpPr>
          <p:sp>
            <p:nvSpPr>
              <p:cNvPr id="9936" name="Google Shape;9936;p197"/>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37" name="Google Shape;9937;p197"/>
              <p:cNvGrpSpPr/>
              <p:nvPr/>
            </p:nvGrpSpPr>
            <p:grpSpPr>
              <a:xfrm flipH="1">
                <a:off x="559172" y="1122848"/>
                <a:ext cx="560767" cy="139276"/>
                <a:chOff x="4771000" y="1122848"/>
                <a:chExt cx="560767" cy="139276"/>
              </a:xfrm>
            </p:grpSpPr>
            <p:grpSp>
              <p:nvGrpSpPr>
                <p:cNvPr id="9938" name="Google Shape;9938;p197"/>
                <p:cNvGrpSpPr/>
                <p:nvPr/>
              </p:nvGrpSpPr>
              <p:grpSpPr>
                <a:xfrm>
                  <a:off x="5192567" y="1122848"/>
                  <a:ext cx="139200" cy="139200"/>
                  <a:chOff x="5192567" y="1122848"/>
                  <a:chExt cx="139200" cy="139200"/>
                </a:xfrm>
              </p:grpSpPr>
              <p:sp>
                <p:nvSpPr>
                  <p:cNvPr id="9939" name="Google Shape;9939;p197"/>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0" name="Google Shape;9940;p197"/>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1" name="Google Shape;9941;p197"/>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2" name="Google Shape;9942;p197"/>
                <p:cNvGrpSpPr/>
                <p:nvPr/>
              </p:nvGrpSpPr>
              <p:grpSpPr>
                <a:xfrm>
                  <a:off x="4771000" y="1122849"/>
                  <a:ext cx="139200" cy="139200"/>
                  <a:chOff x="5192500" y="1122925"/>
                  <a:chExt cx="139200" cy="139200"/>
                </a:xfrm>
              </p:grpSpPr>
              <p:sp>
                <p:nvSpPr>
                  <p:cNvPr id="9943" name="Google Shape;9943;p197"/>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4" name="Google Shape;9944;p197"/>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5" name="Google Shape;9945;p197"/>
                <p:cNvGrpSpPr/>
                <p:nvPr/>
              </p:nvGrpSpPr>
              <p:grpSpPr>
                <a:xfrm>
                  <a:off x="4981783" y="1122924"/>
                  <a:ext cx="139200" cy="139200"/>
                  <a:chOff x="4981783" y="1122924"/>
                  <a:chExt cx="139200" cy="139200"/>
                </a:xfrm>
              </p:grpSpPr>
              <p:sp>
                <p:nvSpPr>
                  <p:cNvPr id="9946" name="Google Shape;9946;p197"/>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7" name="Google Shape;9947;p197"/>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9948" name="Google Shape;9948;p197"/>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9949" name="Google Shape;9949;p197"/>
          <p:cNvGrpSpPr/>
          <p:nvPr/>
        </p:nvGrpSpPr>
        <p:grpSpPr>
          <a:xfrm>
            <a:off x="6501188" y="508770"/>
            <a:ext cx="2427345" cy="531616"/>
            <a:chOff x="6856163" y="688475"/>
            <a:chExt cx="2083200" cy="525988"/>
          </a:xfrm>
        </p:grpSpPr>
        <p:cxnSp>
          <p:nvCxnSpPr>
            <p:cNvPr id="9950" name="Google Shape;9950;p197"/>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951" name="Google Shape;9951;p197"/>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952" name="Google Shape;9952;p19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953" name="Google Shape;9953;p19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9954" name="Google Shape;9954;p197"/>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9955" name="Google Shape;9955;p197"/>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885" name="Shape 885"/>
        <p:cNvGrpSpPr/>
        <p:nvPr/>
      </p:nvGrpSpPr>
      <p:grpSpPr>
        <a:xfrm>
          <a:off x="0" y="0"/>
          <a:ext cx="0" cy="0"/>
          <a:chOff x="0" y="0"/>
          <a:chExt cx="0" cy="0"/>
        </a:xfrm>
      </p:grpSpPr>
      <p:sp>
        <p:nvSpPr>
          <p:cNvPr id="886" name="Google Shape;886;p20"/>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887" name="Google Shape;887;p20"/>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888" name="Google Shape;888;p20"/>
          <p:cNvGrpSpPr/>
          <p:nvPr/>
        </p:nvGrpSpPr>
        <p:grpSpPr>
          <a:xfrm>
            <a:off x="76247" y="76200"/>
            <a:ext cx="8991506" cy="4991091"/>
            <a:chOff x="76247" y="76200"/>
            <a:chExt cx="8991506" cy="4991091"/>
          </a:xfrm>
        </p:grpSpPr>
        <p:sp>
          <p:nvSpPr>
            <p:cNvPr id="889" name="Google Shape;889;p2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0" name="Google Shape;890;p20"/>
            <p:cNvGrpSpPr/>
            <p:nvPr/>
          </p:nvGrpSpPr>
          <p:grpSpPr>
            <a:xfrm>
              <a:off x="76247" y="76200"/>
              <a:ext cx="8991482" cy="270554"/>
              <a:chOff x="495040" y="1057247"/>
              <a:chExt cx="8991482" cy="270554"/>
            </a:xfrm>
          </p:grpSpPr>
          <p:sp>
            <p:nvSpPr>
              <p:cNvPr id="891" name="Google Shape;891;p2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2" name="Google Shape;892;p20"/>
              <p:cNvGrpSpPr/>
              <p:nvPr/>
            </p:nvGrpSpPr>
            <p:grpSpPr>
              <a:xfrm flipH="1">
                <a:off x="559172" y="1122848"/>
                <a:ext cx="560767" cy="139276"/>
                <a:chOff x="4771000" y="1122848"/>
                <a:chExt cx="560767" cy="139276"/>
              </a:xfrm>
            </p:grpSpPr>
            <p:grpSp>
              <p:nvGrpSpPr>
                <p:cNvPr id="893" name="Google Shape;893;p20"/>
                <p:cNvGrpSpPr/>
                <p:nvPr/>
              </p:nvGrpSpPr>
              <p:grpSpPr>
                <a:xfrm>
                  <a:off x="5192567" y="1122848"/>
                  <a:ext cx="139200" cy="139200"/>
                  <a:chOff x="5192567" y="1122848"/>
                  <a:chExt cx="139200" cy="139200"/>
                </a:xfrm>
              </p:grpSpPr>
              <p:sp>
                <p:nvSpPr>
                  <p:cNvPr id="894" name="Google Shape;894;p20"/>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 name="Google Shape;897;p20"/>
                <p:cNvGrpSpPr/>
                <p:nvPr/>
              </p:nvGrpSpPr>
              <p:grpSpPr>
                <a:xfrm>
                  <a:off x="4771000" y="1122849"/>
                  <a:ext cx="139200" cy="139200"/>
                  <a:chOff x="5192500" y="1122925"/>
                  <a:chExt cx="139200" cy="139200"/>
                </a:xfrm>
              </p:grpSpPr>
              <p:sp>
                <p:nvSpPr>
                  <p:cNvPr id="898" name="Google Shape;898;p20"/>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20"/>
                <p:cNvGrpSpPr/>
                <p:nvPr/>
              </p:nvGrpSpPr>
              <p:grpSpPr>
                <a:xfrm>
                  <a:off x="4981783" y="1122924"/>
                  <a:ext cx="139200" cy="139200"/>
                  <a:chOff x="4981783" y="1122924"/>
                  <a:chExt cx="139200" cy="139200"/>
                </a:xfrm>
              </p:grpSpPr>
              <p:sp>
                <p:nvSpPr>
                  <p:cNvPr id="901" name="Google Shape;901;p20"/>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903" name="Google Shape;903;p20"/>
          <p:cNvGrpSpPr/>
          <p:nvPr/>
        </p:nvGrpSpPr>
        <p:grpSpPr>
          <a:xfrm>
            <a:off x="722364" y="496717"/>
            <a:ext cx="8205074" cy="4108692"/>
            <a:chOff x="722364" y="496717"/>
            <a:chExt cx="8205074" cy="4108692"/>
          </a:xfrm>
        </p:grpSpPr>
        <p:grpSp>
          <p:nvGrpSpPr>
            <p:cNvPr id="904" name="Google Shape;904;p20"/>
            <p:cNvGrpSpPr/>
            <p:nvPr/>
          </p:nvGrpSpPr>
          <p:grpSpPr>
            <a:xfrm rot="5400000">
              <a:off x="-578695" y="2796666"/>
              <a:ext cx="3109801" cy="507683"/>
              <a:chOff x="6856163" y="688475"/>
              <a:chExt cx="2083200" cy="525988"/>
            </a:xfrm>
          </p:grpSpPr>
          <p:cxnSp>
            <p:nvCxnSpPr>
              <p:cNvPr id="905" name="Google Shape;905;p20"/>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06" name="Google Shape;906;p20"/>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07" name="Google Shape;907;p20"/>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908" name="Google Shape;908;p20"/>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909" name="Google Shape;909;p20"/>
            <p:cNvGrpSpPr/>
            <p:nvPr/>
          </p:nvGrpSpPr>
          <p:grpSpPr>
            <a:xfrm>
              <a:off x="7611021" y="496717"/>
              <a:ext cx="1316416" cy="587453"/>
              <a:chOff x="7611021" y="496717"/>
              <a:chExt cx="1316416" cy="587453"/>
            </a:xfrm>
          </p:grpSpPr>
          <p:sp>
            <p:nvSpPr>
              <p:cNvPr id="910" name="Google Shape;910;p20"/>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0"/>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0"/>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0"/>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0"/>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0"/>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0"/>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0"/>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0"/>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0"/>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0"/>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0"/>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0"/>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0"/>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0"/>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0"/>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0"/>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0"/>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0"/>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0"/>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0"/>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0"/>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0"/>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0"/>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0"/>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0"/>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0"/>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0"/>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0"/>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0"/>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0"/>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0"/>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0"/>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0"/>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0"/>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0"/>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9956" name="Shape 9956"/>
        <p:cNvGrpSpPr/>
        <p:nvPr/>
      </p:nvGrpSpPr>
      <p:grpSpPr>
        <a:xfrm>
          <a:off x="0" y="0"/>
          <a:ext cx="0" cy="0"/>
          <a:chOff x="0" y="0"/>
          <a:chExt cx="0" cy="0"/>
        </a:xfrm>
      </p:grpSpPr>
      <p:grpSp>
        <p:nvGrpSpPr>
          <p:cNvPr id="9957" name="Google Shape;9957;p198"/>
          <p:cNvGrpSpPr/>
          <p:nvPr/>
        </p:nvGrpSpPr>
        <p:grpSpPr>
          <a:xfrm>
            <a:off x="76247" y="76200"/>
            <a:ext cx="8991506" cy="4991091"/>
            <a:chOff x="76247" y="76200"/>
            <a:chExt cx="8991506" cy="4991091"/>
          </a:xfrm>
        </p:grpSpPr>
        <p:sp>
          <p:nvSpPr>
            <p:cNvPr id="9958" name="Google Shape;9958;p19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59" name="Google Shape;9959;p198"/>
            <p:cNvGrpSpPr/>
            <p:nvPr/>
          </p:nvGrpSpPr>
          <p:grpSpPr>
            <a:xfrm>
              <a:off x="76247" y="76200"/>
              <a:ext cx="8991482" cy="270554"/>
              <a:chOff x="495040" y="1057247"/>
              <a:chExt cx="8991482" cy="270554"/>
            </a:xfrm>
          </p:grpSpPr>
          <p:sp>
            <p:nvSpPr>
              <p:cNvPr id="9960" name="Google Shape;9960;p19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61" name="Google Shape;9961;p198"/>
              <p:cNvGrpSpPr/>
              <p:nvPr/>
            </p:nvGrpSpPr>
            <p:grpSpPr>
              <a:xfrm flipH="1">
                <a:off x="559172" y="1122848"/>
                <a:ext cx="560767" cy="139276"/>
                <a:chOff x="4771000" y="1122848"/>
                <a:chExt cx="560767" cy="139276"/>
              </a:xfrm>
            </p:grpSpPr>
            <p:grpSp>
              <p:nvGrpSpPr>
                <p:cNvPr id="9962" name="Google Shape;9962;p198"/>
                <p:cNvGrpSpPr/>
                <p:nvPr/>
              </p:nvGrpSpPr>
              <p:grpSpPr>
                <a:xfrm>
                  <a:off x="5192567" y="1122848"/>
                  <a:ext cx="139200" cy="139200"/>
                  <a:chOff x="5192567" y="1122848"/>
                  <a:chExt cx="139200" cy="139200"/>
                </a:xfrm>
              </p:grpSpPr>
              <p:sp>
                <p:nvSpPr>
                  <p:cNvPr id="9963" name="Google Shape;9963;p198"/>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4" name="Google Shape;9964;p19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5" name="Google Shape;9965;p19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66" name="Google Shape;9966;p198"/>
                <p:cNvGrpSpPr/>
                <p:nvPr/>
              </p:nvGrpSpPr>
              <p:grpSpPr>
                <a:xfrm>
                  <a:off x="4771000" y="1122849"/>
                  <a:ext cx="139200" cy="139200"/>
                  <a:chOff x="5192500" y="1122925"/>
                  <a:chExt cx="139200" cy="139200"/>
                </a:xfrm>
              </p:grpSpPr>
              <p:sp>
                <p:nvSpPr>
                  <p:cNvPr id="9967" name="Google Shape;9967;p198"/>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8" name="Google Shape;9968;p19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69" name="Google Shape;9969;p198"/>
                <p:cNvGrpSpPr/>
                <p:nvPr/>
              </p:nvGrpSpPr>
              <p:grpSpPr>
                <a:xfrm>
                  <a:off x="4981783" y="1122924"/>
                  <a:ext cx="139200" cy="139200"/>
                  <a:chOff x="4981783" y="1122924"/>
                  <a:chExt cx="139200" cy="139200"/>
                </a:xfrm>
              </p:grpSpPr>
              <p:sp>
                <p:nvSpPr>
                  <p:cNvPr id="9970" name="Google Shape;9970;p198"/>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1" name="Google Shape;9971;p19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9972" name="Google Shape;9972;p198"/>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9973" name="Google Shape;9973;p198"/>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974" name="Google Shape;9974;p198"/>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975" name="Google Shape;9975;p198"/>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976" name="Google Shape;9976;p198"/>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9977" name="Google Shape;9977;p198"/>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9978" name="Google Shape;9978;p198"/>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9979" name="Google Shape;9979;p198"/>
          <p:cNvGrpSpPr/>
          <p:nvPr/>
        </p:nvGrpSpPr>
        <p:grpSpPr>
          <a:xfrm>
            <a:off x="7422364" y="461289"/>
            <a:ext cx="1540067" cy="687298"/>
            <a:chOff x="-363350" y="-51188"/>
            <a:chExt cx="1540067" cy="687298"/>
          </a:xfrm>
        </p:grpSpPr>
        <p:sp>
          <p:nvSpPr>
            <p:cNvPr id="9980" name="Google Shape;9980;p19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1" name="Google Shape;9981;p19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2" name="Google Shape;9982;p19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3" name="Google Shape;9983;p19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4" name="Google Shape;9984;p19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85" name="Google Shape;9985;p198"/>
            <p:cNvGrpSpPr/>
            <p:nvPr/>
          </p:nvGrpSpPr>
          <p:grpSpPr>
            <a:xfrm>
              <a:off x="-363350" y="-51188"/>
              <a:ext cx="1540067" cy="687298"/>
              <a:chOff x="-363350" y="-51188"/>
              <a:chExt cx="1540067" cy="687298"/>
            </a:xfrm>
          </p:grpSpPr>
          <p:sp>
            <p:nvSpPr>
              <p:cNvPr id="9986" name="Google Shape;9986;p19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7" name="Google Shape;9987;p19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8" name="Google Shape;9988;p19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9" name="Google Shape;9989;p19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0" name="Google Shape;9990;p19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1" name="Google Shape;9991;p19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2" name="Google Shape;9992;p19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3" name="Google Shape;9993;p19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4" name="Google Shape;9994;p19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5" name="Google Shape;9995;p19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6" name="Google Shape;9996;p19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7" name="Google Shape;9997;p19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8" name="Google Shape;9998;p19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9" name="Google Shape;9999;p19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0" name="Google Shape;10000;p19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1" name="Google Shape;10001;p19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2" name="Google Shape;10002;p19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3" name="Google Shape;10003;p19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4" name="Google Shape;10004;p19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5" name="Google Shape;10005;p19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6" name="Google Shape;10006;p19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7" name="Google Shape;10007;p19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8" name="Google Shape;10008;p19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9" name="Google Shape;10009;p19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0" name="Google Shape;10010;p19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1" name="Google Shape;10011;p19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2" name="Google Shape;10012;p19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3" name="Google Shape;10013;p19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4" name="Google Shape;10014;p19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5" name="Google Shape;10015;p19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16" name="Google Shape;10016;p19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10017" name="Shape 10017"/>
        <p:cNvGrpSpPr/>
        <p:nvPr/>
      </p:nvGrpSpPr>
      <p:grpSpPr>
        <a:xfrm>
          <a:off x="0" y="0"/>
          <a:ext cx="0" cy="0"/>
          <a:chOff x="0" y="0"/>
          <a:chExt cx="0" cy="0"/>
        </a:xfrm>
      </p:grpSpPr>
      <p:grpSp>
        <p:nvGrpSpPr>
          <p:cNvPr id="10018" name="Google Shape;10018;p199"/>
          <p:cNvGrpSpPr/>
          <p:nvPr/>
        </p:nvGrpSpPr>
        <p:grpSpPr>
          <a:xfrm>
            <a:off x="76247" y="76209"/>
            <a:ext cx="8991507" cy="4991083"/>
            <a:chOff x="-25" y="152400"/>
            <a:chExt cx="8991507" cy="4991083"/>
          </a:xfrm>
        </p:grpSpPr>
        <p:sp>
          <p:nvSpPr>
            <p:cNvPr id="10019" name="Google Shape;10019;p19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0" name="Google Shape;10020;p19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21" name="Google Shape;10021;p199"/>
            <p:cNvGrpSpPr/>
            <p:nvPr/>
          </p:nvGrpSpPr>
          <p:grpSpPr>
            <a:xfrm>
              <a:off x="8788026" y="217953"/>
              <a:ext cx="139356" cy="139356"/>
              <a:chOff x="3300229" y="786025"/>
              <a:chExt cx="116275" cy="116275"/>
            </a:xfrm>
          </p:grpSpPr>
          <p:sp>
            <p:nvSpPr>
              <p:cNvPr id="10022" name="Google Shape;10022;p19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3" name="Google Shape;10023;p19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4" name="Google Shape;10024;p19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025" name="Google Shape;10025;p199"/>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26" name="Google Shape;10026;p199"/>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27" name="Google Shape;10027;p199"/>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28" name="Google Shape;10028;p199"/>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29" name="Google Shape;10029;p199"/>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030" name="Google Shape;10030;p199"/>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31" name="Google Shape;10031;p199"/>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32" name="Google Shape;10032;p199"/>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33" name="Google Shape;10033;p199"/>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10034" name="Google Shape;10034;p199"/>
          <p:cNvGrpSpPr/>
          <p:nvPr/>
        </p:nvGrpSpPr>
        <p:grpSpPr>
          <a:xfrm rot="422">
            <a:off x="6725621" y="539872"/>
            <a:ext cx="1982908" cy="507677"/>
            <a:chOff x="6856163" y="688482"/>
            <a:chExt cx="2435706" cy="525981"/>
          </a:xfrm>
        </p:grpSpPr>
        <p:cxnSp>
          <p:nvCxnSpPr>
            <p:cNvPr id="10035" name="Google Shape;10035;p199"/>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10036" name="Google Shape;10036;p199"/>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10037" name="Google Shape;10037;p19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038" name="Google Shape;10038;p19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10039" name="Shape 10039"/>
        <p:cNvGrpSpPr/>
        <p:nvPr/>
      </p:nvGrpSpPr>
      <p:grpSpPr>
        <a:xfrm>
          <a:off x="0" y="0"/>
          <a:ext cx="0" cy="0"/>
          <a:chOff x="0" y="0"/>
          <a:chExt cx="0" cy="0"/>
        </a:xfrm>
      </p:grpSpPr>
      <p:sp>
        <p:nvSpPr>
          <p:cNvPr id="10040" name="Google Shape;10040;p200"/>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41" name="Google Shape;10041;p200"/>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42" name="Google Shape;10042;p200"/>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43" name="Google Shape;10043;p200"/>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44" name="Google Shape;10044;p200"/>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45" name="Google Shape;10045;p200"/>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46" name="Google Shape;10046;p200"/>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10047" name="Google Shape;10047;p200"/>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48" name="Google Shape;10048;p200"/>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49" name="Google Shape;10049;p200"/>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50" name="Google Shape;10050;p200"/>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51" name="Google Shape;10051;p200"/>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0052" name="Google Shape;10052;p200"/>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0053" name="Google Shape;10053;p200"/>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054" name="Google Shape;10054;p200"/>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055" name="Google Shape;10055;p200"/>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056" name="Google Shape;10056;p200"/>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057" name="Google Shape;10057;p200"/>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058" name="Google Shape;10058;p200"/>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10059" name="Google Shape;10059;p200"/>
          <p:cNvGrpSpPr/>
          <p:nvPr/>
        </p:nvGrpSpPr>
        <p:grpSpPr>
          <a:xfrm>
            <a:off x="76247" y="76209"/>
            <a:ext cx="8991507" cy="4991083"/>
            <a:chOff x="-25" y="152400"/>
            <a:chExt cx="8991507" cy="4991083"/>
          </a:xfrm>
        </p:grpSpPr>
        <p:sp>
          <p:nvSpPr>
            <p:cNvPr id="10060" name="Google Shape;10060;p200"/>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1" name="Google Shape;10061;p200"/>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62" name="Google Shape;10062;p200"/>
            <p:cNvGrpSpPr/>
            <p:nvPr/>
          </p:nvGrpSpPr>
          <p:grpSpPr>
            <a:xfrm>
              <a:off x="8788026" y="217953"/>
              <a:ext cx="139356" cy="139356"/>
              <a:chOff x="3300229" y="786025"/>
              <a:chExt cx="116275" cy="116275"/>
            </a:xfrm>
          </p:grpSpPr>
          <p:sp>
            <p:nvSpPr>
              <p:cNvPr id="10063" name="Google Shape;10063;p20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4" name="Google Shape;10064;p20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5" name="Google Shape;10065;p20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066" name="Google Shape;10066;p200"/>
          <p:cNvGrpSpPr/>
          <p:nvPr/>
        </p:nvGrpSpPr>
        <p:grpSpPr>
          <a:xfrm>
            <a:off x="7611021" y="496717"/>
            <a:ext cx="1316416" cy="587453"/>
            <a:chOff x="7611021" y="496717"/>
            <a:chExt cx="1316416" cy="587453"/>
          </a:xfrm>
        </p:grpSpPr>
        <p:sp>
          <p:nvSpPr>
            <p:cNvPr id="10067" name="Google Shape;10067;p200"/>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8" name="Google Shape;10068;p200"/>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9" name="Google Shape;10069;p200"/>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0" name="Google Shape;10070;p200"/>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1" name="Google Shape;10071;p200"/>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2" name="Google Shape;10072;p200"/>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3" name="Google Shape;10073;p200"/>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4" name="Google Shape;10074;p200"/>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5" name="Google Shape;10075;p200"/>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6" name="Google Shape;10076;p200"/>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7" name="Google Shape;10077;p200"/>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8" name="Google Shape;10078;p200"/>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9" name="Google Shape;10079;p200"/>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0" name="Google Shape;10080;p200"/>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1" name="Google Shape;10081;p200"/>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2" name="Google Shape;10082;p200"/>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3" name="Google Shape;10083;p200"/>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4" name="Google Shape;10084;p200"/>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5" name="Google Shape;10085;p200"/>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6" name="Google Shape;10086;p200"/>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7" name="Google Shape;10087;p200"/>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8" name="Google Shape;10088;p200"/>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9" name="Google Shape;10089;p200"/>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0" name="Google Shape;10090;p200"/>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1" name="Google Shape;10091;p200"/>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2" name="Google Shape;10092;p200"/>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3" name="Google Shape;10093;p200"/>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4" name="Google Shape;10094;p200"/>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5" name="Google Shape;10095;p200"/>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6" name="Google Shape;10096;p200"/>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7" name="Google Shape;10097;p200"/>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8" name="Google Shape;10098;p200"/>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9" name="Google Shape;10099;p200"/>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0" name="Google Shape;10100;p200"/>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1" name="Google Shape;10101;p200"/>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2" name="Google Shape;10102;p200"/>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10103" name="Shape 10103"/>
        <p:cNvGrpSpPr/>
        <p:nvPr/>
      </p:nvGrpSpPr>
      <p:grpSpPr>
        <a:xfrm>
          <a:off x="0" y="0"/>
          <a:ext cx="0" cy="0"/>
          <a:chOff x="0" y="0"/>
          <a:chExt cx="0" cy="0"/>
        </a:xfrm>
      </p:grpSpPr>
      <p:sp>
        <p:nvSpPr>
          <p:cNvPr id="10104" name="Google Shape;10104;p201"/>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0105" name="Google Shape;10105;p201"/>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10106" name="Google Shape;10106;p201"/>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0107" name="Google Shape;10107;p201"/>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10108" name="Google Shape;10108;p201"/>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10109" name="Google Shape;10109;p201"/>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10110" name="Google Shape;10110;p201"/>
          <p:cNvGrpSpPr/>
          <p:nvPr/>
        </p:nvGrpSpPr>
        <p:grpSpPr>
          <a:xfrm>
            <a:off x="76247" y="76209"/>
            <a:ext cx="8991507" cy="4991083"/>
            <a:chOff x="-25" y="152400"/>
            <a:chExt cx="8991507" cy="4991083"/>
          </a:xfrm>
        </p:grpSpPr>
        <p:sp>
          <p:nvSpPr>
            <p:cNvPr id="10111" name="Google Shape;10111;p20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2" name="Google Shape;10112;p20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13" name="Google Shape;10113;p201"/>
            <p:cNvGrpSpPr/>
            <p:nvPr/>
          </p:nvGrpSpPr>
          <p:grpSpPr>
            <a:xfrm>
              <a:off x="8788026" y="217953"/>
              <a:ext cx="139356" cy="139356"/>
              <a:chOff x="3300229" y="786025"/>
              <a:chExt cx="116275" cy="116275"/>
            </a:xfrm>
          </p:grpSpPr>
          <p:sp>
            <p:nvSpPr>
              <p:cNvPr id="10114" name="Google Shape;10114;p20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5" name="Google Shape;10115;p20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6" name="Google Shape;10116;p20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117" name="Google Shape;10117;p201"/>
          <p:cNvGrpSpPr/>
          <p:nvPr/>
        </p:nvGrpSpPr>
        <p:grpSpPr>
          <a:xfrm>
            <a:off x="335534" y="539488"/>
            <a:ext cx="8479346" cy="4306531"/>
            <a:chOff x="335534" y="539488"/>
            <a:chExt cx="8479346" cy="4306531"/>
          </a:xfrm>
        </p:grpSpPr>
        <p:grpSp>
          <p:nvGrpSpPr>
            <p:cNvPr id="10118" name="Google Shape;10118;p201"/>
            <p:cNvGrpSpPr/>
            <p:nvPr/>
          </p:nvGrpSpPr>
          <p:grpSpPr>
            <a:xfrm>
              <a:off x="335650" y="4676791"/>
              <a:ext cx="6165855" cy="169228"/>
              <a:chOff x="6856163" y="1039133"/>
              <a:chExt cx="2083200" cy="175329"/>
            </a:xfrm>
          </p:grpSpPr>
          <p:cxnSp>
            <p:nvCxnSpPr>
              <p:cNvPr id="10119" name="Google Shape;10119;p20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120" name="Google Shape;10120;p20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10121" name="Google Shape;10121;p201"/>
            <p:cNvGrpSpPr/>
            <p:nvPr/>
          </p:nvGrpSpPr>
          <p:grpSpPr>
            <a:xfrm>
              <a:off x="335534" y="539488"/>
              <a:ext cx="294834" cy="3970722"/>
              <a:chOff x="8114401" y="824790"/>
              <a:chExt cx="672676" cy="3484618"/>
            </a:xfrm>
          </p:grpSpPr>
          <p:sp>
            <p:nvSpPr>
              <p:cNvPr id="10122" name="Google Shape;10122;p201"/>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3" name="Google Shape;10123;p201"/>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4" name="Google Shape;10124;p201"/>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5" name="Google Shape;10125;p201"/>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6" name="Google Shape;10126;p201"/>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7" name="Google Shape;10127;p201"/>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8" name="Google Shape;10128;p201"/>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9" name="Google Shape;10129;p201"/>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0" name="Google Shape;10130;p201"/>
            <p:cNvGrpSpPr/>
            <p:nvPr/>
          </p:nvGrpSpPr>
          <p:grpSpPr>
            <a:xfrm>
              <a:off x="7274813" y="4158702"/>
              <a:ext cx="1540067" cy="687298"/>
              <a:chOff x="-363350" y="-51188"/>
              <a:chExt cx="1540067" cy="687298"/>
            </a:xfrm>
          </p:grpSpPr>
          <p:sp>
            <p:nvSpPr>
              <p:cNvPr id="10131" name="Google Shape;10131;p201"/>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2" name="Google Shape;10132;p201"/>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3" name="Google Shape;10133;p201"/>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4" name="Google Shape;10134;p201"/>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35" name="Google Shape;10135;p201"/>
              <p:cNvGrpSpPr/>
              <p:nvPr/>
            </p:nvGrpSpPr>
            <p:grpSpPr>
              <a:xfrm>
                <a:off x="-363350" y="-51188"/>
                <a:ext cx="1540067" cy="687298"/>
                <a:chOff x="-363350" y="-51188"/>
                <a:chExt cx="1540067" cy="687298"/>
              </a:xfrm>
            </p:grpSpPr>
            <p:sp>
              <p:nvSpPr>
                <p:cNvPr id="10136" name="Google Shape;10136;p201"/>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7" name="Google Shape;10137;p201"/>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8" name="Google Shape;10138;p201"/>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9" name="Google Shape;10139;p201"/>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0" name="Google Shape;10140;p201"/>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1" name="Google Shape;10141;p201"/>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2" name="Google Shape;10142;p201"/>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3" name="Google Shape;10143;p201"/>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4" name="Google Shape;10144;p201"/>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5" name="Google Shape;10145;p201"/>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6" name="Google Shape;10146;p201"/>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7" name="Google Shape;10147;p201"/>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8" name="Google Shape;10148;p201"/>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9" name="Google Shape;10149;p201"/>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0" name="Google Shape;10150;p201"/>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1" name="Google Shape;10151;p201"/>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2" name="Google Shape;10152;p201"/>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3" name="Google Shape;10153;p201"/>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4" name="Google Shape;10154;p201"/>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5" name="Google Shape;10155;p201"/>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6" name="Google Shape;10156;p201"/>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7" name="Google Shape;10157;p201"/>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8" name="Google Shape;10158;p201"/>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9" name="Google Shape;10159;p201"/>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10160" name="Shape 10160"/>
        <p:cNvGrpSpPr/>
        <p:nvPr/>
      </p:nvGrpSpPr>
      <p:grpSpPr>
        <a:xfrm>
          <a:off x="0" y="0"/>
          <a:ext cx="0" cy="0"/>
          <a:chOff x="0" y="0"/>
          <a:chExt cx="0" cy="0"/>
        </a:xfrm>
      </p:grpSpPr>
      <p:sp>
        <p:nvSpPr>
          <p:cNvPr id="10161" name="Google Shape;10161;p202"/>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10162" name="Google Shape;10162;p202"/>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0163" name="Google Shape;10163;p202"/>
          <p:cNvGrpSpPr/>
          <p:nvPr/>
        </p:nvGrpSpPr>
        <p:grpSpPr>
          <a:xfrm>
            <a:off x="76247" y="76200"/>
            <a:ext cx="8991506" cy="4991091"/>
            <a:chOff x="76247" y="76200"/>
            <a:chExt cx="8991506" cy="4991091"/>
          </a:xfrm>
        </p:grpSpPr>
        <p:sp>
          <p:nvSpPr>
            <p:cNvPr id="10164" name="Google Shape;10164;p20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65" name="Google Shape;10165;p202"/>
            <p:cNvGrpSpPr/>
            <p:nvPr/>
          </p:nvGrpSpPr>
          <p:grpSpPr>
            <a:xfrm>
              <a:off x="76247" y="76200"/>
              <a:ext cx="8991482" cy="270554"/>
              <a:chOff x="495040" y="1057247"/>
              <a:chExt cx="8991482" cy="270554"/>
            </a:xfrm>
          </p:grpSpPr>
          <p:sp>
            <p:nvSpPr>
              <p:cNvPr id="10166" name="Google Shape;10166;p20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67" name="Google Shape;10167;p202"/>
              <p:cNvGrpSpPr/>
              <p:nvPr/>
            </p:nvGrpSpPr>
            <p:grpSpPr>
              <a:xfrm flipH="1">
                <a:off x="559172" y="1122848"/>
                <a:ext cx="560767" cy="139276"/>
                <a:chOff x="4771000" y="1122848"/>
                <a:chExt cx="560767" cy="139276"/>
              </a:xfrm>
            </p:grpSpPr>
            <p:grpSp>
              <p:nvGrpSpPr>
                <p:cNvPr id="10168" name="Google Shape;10168;p202"/>
                <p:cNvGrpSpPr/>
                <p:nvPr/>
              </p:nvGrpSpPr>
              <p:grpSpPr>
                <a:xfrm>
                  <a:off x="5192567" y="1122848"/>
                  <a:ext cx="139200" cy="139200"/>
                  <a:chOff x="5192567" y="1122848"/>
                  <a:chExt cx="139200" cy="139200"/>
                </a:xfrm>
              </p:grpSpPr>
              <p:sp>
                <p:nvSpPr>
                  <p:cNvPr id="10169" name="Google Shape;10169;p202"/>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0" name="Google Shape;10170;p20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1" name="Google Shape;10171;p20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2" name="Google Shape;10172;p202"/>
                <p:cNvGrpSpPr/>
                <p:nvPr/>
              </p:nvGrpSpPr>
              <p:grpSpPr>
                <a:xfrm>
                  <a:off x="4771000" y="1122849"/>
                  <a:ext cx="139200" cy="139200"/>
                  <a:chOff x="5192500" y="1122925"/>
                  <a:chExt cx="139200" cy="139200"/>
                </a:xfrm>
              </p:grpSpPr>
              <p:sp>
                <p:nvSpPr>
                  <p:cNvPr id="10173" name="Google Shape;10173;p202"/>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4" name="Google Shape;10174;p20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5" name="Google Shape;10175;p202"/>
                <p:cNvGrpSpPr/>
                <p:nvPr/>
              </p:nvGrpSpPr>
              <p:grpSpPr>
                <a:xfrm>
                  <a:off x="4981783" y="1122924"/>
                  <a:ext cx="139200" cy="139200"/>
                  <a:chOff x="4981783" y="1122924"/>
                  <a:chExt cx="139200" cy="139200"/>
                </a:xfrm>
              </p:grpSpPr>
              <p:sp>
                <p:nvSpPr>
                  <p:cNvPr id="10176" name="Google Shape;10176;p202"/>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7" name="Google Shape;10177;p20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0178" name="Google Shape;10178;p202"/>
          <p:cNvGrpSpPr/>
          <p:nvPr/>
        </p:nvGrpSpPr>
        <p:grpSpPr>
          <a:xfrm>
            <a:off x="722364" y="496717"/>
            <a:ext cx="8205074" cy="4108692"/>
            <a:chOff x="722364" y="496717"/>
            <a:chExt cx="8205074" cy="4108692"/>
          </a:xfrm>
        </p:grpSpPr>
        <p:grpSp>
          <p:nvGrpSpPr>
            <p:cNvPr id="10179" name="Google Shape;10179;p202"/>
            <p:cNvGrpSpPr/>
            <p:nvPr/>
          </p:nvGrpSpPr>
          <p:grpSpPr>
            <a:xfrm rot="5400000">
              <a:off x="-578695" y="2796666"/>
              <a:ext cx="3109801" cy="507683"/>
              <a:chOff x="6856163" y="688475"/>
              <a:chExt cx="2083200" cy="525988"/>
            </a:xfrm>
          </p:grpSpPr>
          <p:cxnSp>
            <p:nvCxnSpPr>
              <p:cNvPr id="10180" name="Google Shape;10180;p202"/>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181" name="Google Shape;10181;p202"/>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182" name="Google Shape;10182;p202"/>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183" name="Google Shape;10183;p202"/>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10184" name="Google Shape;10184;p202"/>
            <p:cNvGrpSpPr/>
            <p:nvPr/>
          </p:nvGrpSpPr>
          <p:grpSpPr>
            <a:xfrm>
              <a:off x="7611021" y="496717"/>
              <a:ext cx="1316416" cy="587453"/>
              <a:chOff x="7611021" y="496717"/>
              <a:chExt cx="1316416" cy="587453"/>
            </a:xfrm>
          </p:grpSpPr>
          <p:sp>
            <p:nvSpPr>
              <p:cNvPr id="10185" name="Google Shape;10185;p202"/>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6" name="Google Shape;10186;p202"/>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7" name="Google Shape;10187;p202"/>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8" name="Google Shape;10188;p202"/>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9" name="Google Shape;10189;p202"/>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0" name="Google Shape;10190;p202"/>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1" name="Google Shape;10191;p202"/>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2" name="Google Shape;10192;p202"/>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3" name="Google Shape;10193;p202"/>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4" name="Google Shape;10194;p202"/>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5" name="Google Shape;10195;p202"/>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6" name="Google Shape;10196;p202"/>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7" name="Google Shape;10197;p202"/>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8" name="Google Shape;10198;p202"/>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9" name="Google Shape;10199;p202"/>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0" name="Google Shape;10200;p202"/>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1" name="Google Shape;10201;p202"/>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2" name="Google Shape;10202;p202"/>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3" name="Google Shape;10203;p202"/>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4" name="Google Shape;10204;p202"/>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5" name="Google Shape;10205;p202"/>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6" name="Google Shape;10206;p202"/>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7" name="Google Shape;10207;p202"/>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8" name="Google Shape;10208;p202"/>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9" name="Google Shape;10209;p202"/>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0" name="Google Shape;10210;p202"/>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1" name="Google Shape;10211;p202"/>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2" name="Google Shape;10212;p202"/>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3" name="Google Shape;10213;p202"/>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4" name="Google Shape;10214;p202"/>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5" name="Google Shape;10215;p202"/>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6" name="Google Shape;10216;p202"/>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7" name="Google Shape;10217;p202"/>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8" name="Google Shape;10218;p202"/>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9" name="Google Shape;10219;p202"/>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0" name="Google Shape;10220;p202"/>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10221" name="Shape 10221"/>
        <p:cNvGrpSpPr/>
        <p:nvPr/>
      </p:nvGrpSpPr>
      <p:grpSpPr>
        <a:xfrm>
          <a:off x="0" y="0"/>
          <a:ext cx="0" cy="0"/>
          <a:chOff x="0" y="0"/>
          <a:chExt cx="0" cy="0"/>
        </a:xfrm>
      </p:grpSpPr>
      <p:sp>
        <p:nvSpPr>
          <p:cNvPr id="10222" name="Google Shape;10222;p203"/>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10223" name="Google Shape;10223;p203"/>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10224" name="Google Shape;10224;p203"/>
          <p:cNvGrpSpPr/>
          <p:nvPr/>
        </p:nvGrpSpPr>
        <p:grpSpPr>
          <a:xfrm>
            <a:off x="814976" y="550715"/>
            <a:ext cx="4606214" cy="4151335"/>
            <a:chOff x="814976" y="550715"/>
            <a:chExt cx="4606214" cy="4151335"/>
          </a:xfrm>
        </p:grpSpPr>
        <p:grpSp>
          <p:nvGrpSpPr>
            <p:cNvPr id="10225" name="Google Shape;10225;p203"/>
            <p:cNvGrpSpPr/>
            <p:nvPr/>
          </p:nvGrpSpPr>
          <p:grpSpPr>
            <a:xfrm rot="5400000">
              <a:off x="1052946" y="3287133"/>
              <a:ext cx="840476" cy="1316416"/>
              <a:chOff x="6413750" y="827800"/>
              <a:chExt cx="573000" cy="897475"/>
            </a:xfrm>
          </p:grpSpPr>
          <p:sp>
            <p:nvSpPr>
              <p:cNvPr id="10226" name="Google Shape;10226;p203"/>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7" name="Google Shape;10227;p203"/>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8" name="Google Shape;10228;p203"/>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9" name="Google Shape;10229;p203"/>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0" name="Google Shape;10230;p203"/>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1" name="Google Shape;10231;p203"/>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2" name="Google Shape;10232;p203"/>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3" name="Google Shape;10233;p203"/>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4" name="Google Shape;10234;p203"/>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5" name="Google Shape;10235;p203"/>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6" name="Google Shape;10236;p203"/>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7" name="Google Shape;10237;p203"/>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8" name="Google Shape;10238;p203"/>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9" name="Google Shape;10239;p203"/>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0" name="Google Shape;10240;p203"/>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1" name="Google Shape;10241;p203"/>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2" name="Google Shape;10242;p203"/>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3" name="Google Shape;10243;p203"/>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4" name="Google Shape;10244;p203"/>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5" name="Google Shape;10245;p203"/>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6" name="Google Shape;10246;p203"/>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7" name="Google Shape;10247;p203"/>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8" name="Google Shape;10248;p203"/>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9" name="Google Shape;10249;p203"/>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0" name="Google Shape;10250;p203"/>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1" name="Google Shape;10251;p203"/>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2" name="Google Shape;10252;p203"/>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3" name="Google Shape;10253;p203"/>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4" name="Google Shape;10254;p203"/>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5" name="Google Shape;10255;p203"/>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6" name="Google Shape;10256;p203"/>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7" name="Google Shape;10257;p203"/>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8" name="Google Shape;10258;p203"/>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9" name="Google Shape;10259;p203"/>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0" name="Google Shape;10260;p203"/>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1" name="Google Shape;10261;p203"/>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2" name="Google Shape;10262;p203"/>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3" name="Google Shape;10263;p203"/>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4" name="Google Shape;10264;p203"/>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5" name="Google Shape;10265;p203"/>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6" name="Google Shape;10266;p203"/>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7" name="Google Shape;10267;p203"/>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8" name="Google Shape;10268;p203"/>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9" name="Google Shape;10269;p203"/>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0" name="Google Shape;10270;p203"/>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1" name="Google Shape;10271;p203"/>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2" name="Google Shape;10272;p203"/>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3" name="Google Shape;10273;p203"/>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74" name="Google Shape;10274;p203"/>
            <p:cNvGrpSpPr/>
            <p:nvPr/>
          </p:nvGrpSpPr>
          <p:grpSpPr>
            <a:xfrm>
              <a:off x="2097435" y="550715"/>
              <a:ext cx="3323755" cy="4151335"/>
              <a:chOff x="1945035" y="550715"/>
              <a:chExt cx="3323755" cy="4151335"/>
            </a:xfrm>
          </p:grpSpPr>
          <p:grpSp>
            <p:nvGrpSpPr>
              <p:cNvPr id="10275" name="Google Shape;10275;p203"/>
              <p:cNvGrpSpPr/>
              <p:nvPr/>
            </p:nvGrpSpPr>
            <p:grpSpPr>
              <a:xfrm>
                <a:off x="1945035" y="550715"/>
                <a:ext cx="2165692" cy="590257"/>
                <a:chOff x="489414" y="450012"/>
                <a:chExt cx="2153203" cy="586912"/>
              </a:xfrm>
            </p:grpSpPr>
            <p:sp>
              <p:nvSpPr>
                <p:cNvPr id="10276" name="Google Shape;10276;p203"/>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7" name="Google Shape;10277;p203"/>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8" name="Google Shape;10278;p203"/>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9" name="Google Shape;10279;p203"/>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10280" name="Google Shape;10280;p203"/>
                <p:cNvGrpSpPr/>
                <p:nvPr/>
              </p:nvGrpSpPr>
              <p:grpSpPr>
                <a:xfrm>
                  <a:off x="1572867" y="731342"/>
                  <a:ext cx="294584" cy="35024"/>
                  <a:chOff x="1711525" y="661375"/>
                  <a:chExt cx="454254" cy="54000"/>
                </a:xfrm>
              </p:grpSpPr>
              <p:sp>
                <p:nvSpPr>
                  <p:cNvPr id="10281" name="Google Shape;10281;p203"/>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2" name="Google Shape;10282;p203"/>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3" name="Google Shape;10283;p203"/>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84" name="Google Shape;10284;p203"/>
              <p:cNvGrpSpPr/>
              <p:nvPr/>
            </p:nvGrpSpPr>
            <p:grpSpPr>
              <a:xfrm>
                <a:off x="3115586" y="4115138"/>
                <a:ext cx="2153203" cy="586912"/>
                <a:chOff x="4270828" y="4327992"/>
                <a:chExt cx="2153203" cy="586912"/>
              </a:xfrm>
            </p:grpSpPr>
            <p:sp>
              <p:nvSpPr>
                <p:cNvPr id="10285" name="Google Shape;10285;p203"/>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86" name="Google Shape;10286;p203"/>
                <p:cNvGrpSpPr/>
                <p:nvPr/>
              </p:nvGrpSpPr>
              <p:grpSpPr>
                <a:xfrm>
                  <a:off x="5346150" y="4812101"/>
                  <a:ext cx="294584" cy="35024"/>
                  <a:chOff x="1711525" y="661375"/>
                  <a:chExt cx="454254" cy="54000"/>
                </a:xfrm>
              </p:grpSpPr>
              <p:sp>
                <p:nvSpPr>
                  <p:cNvPr id="10287" name="Google Shape;10287;p203"/>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8" name="Google Shape;10288;p203"/>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9" name="Google Shape;10289;p203"/>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90" name="Google Shape;10290;p203"/>
                <p:cNvGrpSpPr/>
                <p:nvPr/>
              </p:nvGrpSpPr>
              <p:grpSpPr>
                <a:xfrm>
                  <a:off x="4339532" y="4600225"/>
                  <a:ext cx="891886" cy="246900"/>
                  <a:chOff x="1328423" y="517474"/>
                  <a:chExt cx="891886" cy="246900"/>
                </a:xfrm>
              </p:grpSpPr>
              <p:sp>
                <p:nvSpPr>
                  <p:cNvPr id="10291" name="Google Shape;10291;p203"/>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2" name="Google Shape;10292;p203"/>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3" name="Google Shape;10293;p203"/>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10294" name="Shape 10294"/>
        <p:cNvGrpSpPr/>
        <p:nvPr/>
      </p:nvGrpSpPr>
      <p:grpSpPr>
        <a:xfrm>
          <a:off x="0" y="0"/>
          <a:ext cx="0" cy="0"/>
          <a:chOff x="0" y="0"/>
          <a:chExt cx="0" cy="0"/>
        </a:xfrm>
      </p:grpSpPr>
      <p:grpSp>
        <p:nvGrpSpPr>
          <p:cNvPr id="10295" name="Google Shape;10295;p204"/>
          <p:cNvGrpSpPr/>
          <p:nvPr/>
        </p:nvGrpSpPr>
        <p:grpSpPr>
          <a:xfrm>
            <a:off x="76247" y="76200"/>
            <a:ext cx="8991506" cy="4991091"/>
            <a:chOff x="76247" y="76200"/>
            <a:chExt cx="8991506" cy="4991091"/>
          </a:xfrm>
        </p:grpSpPr>
        <p:sp>
          <p:nvSpPr>
            <p:cNvPr id="10296" name="Google Shape;10296;p20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97" name="Google Shape;10297;p204"/>
            <p:cNvGrpSpPr/>
            <p:nvPr/>
          </p:nvGrpSpPr>
          <p:grpSpPr>
            <a:xfrm>
              <a:off x="76247" y="76200"/>
              <a:ext cx="8991482" cy="270554"/>
              <a:chOff x="495040" y="1057247"/>
              <a:chExt cx="8991482" cy="270554"/>
            </a:xfrm>
          </p:grpSpPr>
          <p:sp>
            <p:nvSpPr>
              <p:cNvPr id="10298" name="Google Shape;10298;p20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99" name="Google Shape;10299;p204"/>
              <p:cNvGrpSpPr/>
              <p:nvPr/>
            </p:nvGrpSpPr>
            <p:grpSpPr>
              <a:xfrm flipH="1">
                <a:off x="559172" y="1122848"/>
                <a:ext cx="560767" cy="139276"/>
                <a:chOff x="4771000" y="1122848"/>
                <a:chExt cx="560767" cy="139276"/>
              </a:xfrm>
            </p:grpSpPr>
            <p:grpSp>
              <p:nvGrpSpPr>
                <p:cNvPr id="10300" name="Google Shape;10300;p204"/>
                <p:cNvGrpSpPr/>
                <p:nvPr/>
              </p:nvGrpSpPr>
              <p:grpSpPr>
                <a:xfrm>
                  <a:off x="5192567" y="1122848"/>
                  <a:ext cx="139200" cy="139200"/>
                  <a:chOff x="5192567" y="1122848"/>
                  <a:chExt cx="139200" cy="139200"/>
                </a:xfrm>
              </p:grpSpPr>
              <p:sp>
                <p:nvSpPr>
                  <p:cNvPr id="10301" name="Google Shape;10301;p204"/>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2" name="Google Shape;10302;p20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3" name="Google Shape;10303;p20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4" name="Google Shape;10304;p204"/>
                <p:cNvGrpSpPr/>
                <p:nvPr/>
              </p:nvGrpSpPr>
              <p:grpSpPr>
                <a:xfrm>
                  <a:off x="4771000" y="1122849"/>
                  <a:ext cx="139200" cy="139200"/>
                  <a:chOff x="5192500" y="1122925"/>
                  <a:chExt cx="139200" cy="139200"/>
                </a:xfrm>
              </p:grpSpPr>
              <p:sp>
                <p:nvSpPr>
                  <p:cNvPr id="10305" name="Google Shape;10305;p204"/>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6" name="Google Shape;10306;p20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7" name="Google Shape;10307;p204"/>
                <p:cNvGrpSpPr/>
                <p:nvPr/>
              </p:nvGrpSpPr>
              <p:grpSpPr>
                <a:xfrm>
                  <a:off x="4981783" y="1122924"/>
                  <a:ext cx="139200" cy="139200"/>
                  <a:chOff x="4981783" y="1122924"/>
                  <a:chExt cx="139200" cy="139200"/>
                </a:xfrm>
              </p:grpSpPr>
              <p:sp>
                <p:nvSpPr>
                  <p:cNvPr id="10308" name="Google Shape;10308;p204"/>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9" name="Google Shape;10309;p20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0310" name="Google Shape;10310;p204"/>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0311" name="Google Shape;10311;p204"/>
          <p:cNvGrpSpPr/>
          <p:nvPr/>
        </p:nvGrpSpPr>
        <p:grpSpPr>
          <a:xfrm rot="5400000">
            <a:off x="6447470" y="2448705"/>
            <a:ext cx="4336389" cy="507683"/>
            <a:chOff x="6856163" y="688475"/>
            <a:chExt cx="2083200" cy="525988"/>
          </a:xfrm>
        </p:grpSpPr>
        <p:cxnSp>
          <p:nvCxnSpPr>
            <p:cNvPr id="10312" name="Google Shape;10312;p204"/>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313" name="Google Shape;10313;p204"/>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314" name="Google Shape;10314;p204"/>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315" name="Google Shape;10315;p204"/>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10316" name="Shape 10316"/>
        <p:cNvGrpSpPr/>
        <p:nvPr/>
      </p:nvGrpSpPr>
      <p:grpSpPr>
        <a:xfrm>
          <a:off x="0" y="0"/>
          <a:ext cx="0" cy="0"/>
          <a:chOff x="0" y="0"/>
          <a:chExt cx="0" cy="0"/>
        </a:xfrm>
      </p:grpSpPr>
      <p:grpSp>
        <p:nvGrpSpPr>
          <p:cNvPr id="10317" name="Google Shape;10317;p205"/>
          <p:cNvGrpSpPr/>
          <p:nvPr/>
        </p:nvGrpSpPr>
        <p:grpSpPr>
          <a:xfrm>
            <a:off x="76247" y="76200"/>
            <a:ext cx="8991506" cy="4991091"/>
            <a:chOff x="76247" y="76200"/>
            <a:chExt cx="8991506" cy="4991091"/>
          </a:xfrm>
        </p:grpSpPr>
        <p:sp>
          <p:nvSpPr>
            <p:cNvPr id="10318" name="Google Shape;10318;p20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19" name="Google Shape;10319;p205"/>
            <p:cNvGrpSpPr/>
            <p:nvPr/>
          </p:nvGrpSpPr>
          <p:grpSpPr>
            <a:xfrm>
              <a:off x="76247" y="76200"/>
              <a:ext cx="8991482" cy="270554"/>
              <a:chOff x="495040" y="1057247"/>
              <a:chExt cx="8991482" cy="270554"/>
            </a:xfrm>
          </p:grpSpPr>
          <p:sp>
            <p:nvSpPr>
              <p:cNvPr id="10320" name="Google Shape;10320;p20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21" name="Google Shape;10321;p205"/>
              <p:cNvGrpSpPr/>
              <p:nvPr/>
            </p:nvGrpSpPr>
            <p:grpSpPr>
              <a:xfrm flipH="1">
                <a:off x="559172" y="1122848"/>
                <a:ext cx="560767" cy="139276"/>
                <a:chOff x="4771000" y="1122848"/>
                <a:chExt cx="560767" cy="139276"/>
              </a:xfrm>
            </p:grpSpPr>
            <p:grpSp>
              <p:nvGrpSpPr>
                <p:cNvPr id="10322" name="Google Shape;10322;p205"/>
                <p:cNvGrpSpPr/>
                <p:nvPr/>
              </p:nvGrpSpPr>
              <p:grpSpPr>
                <a:xfrm>
                  <a:off x="5192567" y="1122848"/>
                  <a:ext cx="139200" cy="139200"/>
                  <a:chOff x="5192567" y="1122848"/>
                  <a:chExt cx="139200" cy="139200"/>
                </a:xfrm>
              </p:grpSpPr>
              <p:sp>
                <p:nvSpPr>
                  <p:cNvPr id="10323" name="Google Shape;10323;p205"/>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4" name="Google Shape;10324;p20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5" name="Google Shape;10325;p20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6" name="Google Shape;10326;p205"/>
                <p:cNvGrpSpPr/>
                <p:nvPr/>
              </p:nvGrpSpPr>
              <p:grpSpPr>
                <a:xfrm>
                  <a:off x="4771000" y="1122849"/>
                  <a:ext cx="139200" cy="139200"/>
                  <a:chOff x="5192500" y="1122925"/>
                  <a:chExt cx="139200" cy="139200"/>
                </a:xfrm>
              </p:grpSpPr>
              <p:sp>
                <p:nvSpPr>
                  <p:cNvPr id="10327" name="Google Shape;10327;p205"/>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8" name="Google Shape;10328;p20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9" name="Google Shape;10329;p205"/>
                <p:cNvGrpSpPr/>
                <p:nvPr/>
              </p:nvGrpSpPr>
              <p:grpSpPr>
                <a:xfrm>
                  <a:off x="4981783" y="1122924"/>
                  <a:ext cx="139200" cy="139200"/>
                  <a:chOff x="4981783" y="1122924"/>
                  <a:chExt cx="139200" cy="139200"/>
                </a:xfrm>
              </p:grpSpPr>
              <p:sp>
                <p:nvSpPr>
                  <p:cNvPr id="10330" name="Google Shape;10330;p205"/>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1" name="Google Shape;10331;p20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0332" name="Google Shape;10332;p205"/>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0333" name="Google Shape;10333;p205"/>
          <p:cNvGrpSpPr/>
          <p:nvPr/>
        </p:nvGrpSpPr>
        <p:grpSpPr>
          <a:xfrm>
            <a:off x="7121857" y="496717"/>
            <a:ext cx="1805581" cy="587453"/>
            <a:chOff x="7121857" y="496717"/>
            <a:chExt cx="1805581" cy="587453"/>
          </a:xfrm>
        </p:grpSpPr>
        <p:grpSp>
          <p:nvGrpSpPr>
            <p:cNvPr id="10334" name="Google Shape;10334;p205"/>
            <p:cNvGrpSpPr/>
            <p:nvPr/>
          </p:nvGrpSpPr>
          <p:grpSpPr>
            <a:xfrm>
              <a:off x="7611021" y="496717"/>
              <a:ext cx="1316416" cy="587453"/>
              <a:chOff x="7611021" y="496717"/>
              <a:chExt cx="1316416" cy="587453"/>
            </a:xfrm>
          </p:grpSpPr>
          <p:sp>
            <p:nvSpPr>
              <p:cNvPr id="10335" name="Google Shape;10335;p205"/>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6" name="Google Shape;10336;p205"/>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7" name="Google Shape;10337;p205"/>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8" name="Google Shape;10338;p205"/>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9" name="Google Shape;10339;p205"/>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0" name="Google Shape;10340;p205"/>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1" name="Google Shape;10341;p205"/>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2" name="Google Shape;10342;p205"/>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3" name="Google Shape;10343;p205"/>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4" name="Google Shape;10344;p205"/>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5" name="Google Shape;10345;p205"/>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6" name="Google Shape;10346;p205"/>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7" name="Google Shape;10347;p205"/>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8" name="Google Shape;10348;p205"/>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9" name="Google Shape;10349;p205"/>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0" name="Google Shape;10350;p205"/>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1" name="Google Shape;10351;p205"/>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2" name="Google Shape;10352;p205"/>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3" name="Google Shape;10353;p205"/>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4" name="Google Shape;10354;p205"/>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5" name="Google Shape;10355;p205"/>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6" name="Google Shape;10356;p205"/>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7" name="Google Shape;10357;p205"/>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8" name="Google Shape;10358;p205"/>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9" name="Google Shape;10359;p205"/>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0" name="Google Shape;10360;p205"/>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1" name="Google Shape;10361;p205"/>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2" name="Google Shape;10362;p205"/>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3" name="Google Shape;10363;p205"/>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4" name="Google Shape;10364;p205"/>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5" name="Google Shape;10365;p205"/>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6" name="Google Shape;10366;p205"/>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7" name="Google Shape;10367;p205"/>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8" name="Google Shape;10368;p205"/>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9" name="Google Shape;10369;p205"/>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0" name="Google Shape;10370;p205"/>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1" name="Google Shape;10371;p205"/>
            <p:cNvGrpSpPr/>
            <p:nvPr/>
          </p:nvGrpSpPr>
          <p:grpSpPr>
            <a:xfrm>
              <a:off x="7121857" y="496717"/>
              <a:ext cx="327756" cy="587453"/>
              <a:chOff x="8352232" y="496717"/>
              <a:chExt cx="327756" cy="587453"/>
            </a:xfrm>
          </p:grpSpPr>
          <p:sp>
            <p:nvSpPr>
              <p:cNvPr id="10372" name="Google Shape;10372;p205"/>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3" name="Google Shape;10373;p205"/>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4" name="Google Shape;10374;p205"/>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5" name="Google Shape;10375;p205"/>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6" name="Google Shape;10376;p205"/>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7" name="Google Shape;10377;p205"/>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8" name="Google Shape;10378;p205"/>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9" name="Google Shape;10379;p205"/>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0" name="Google Shape;10380;p205"/>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1" name="Google Shape;10381;p205"/>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2" name="Google Shape;10382;p205"/>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3" name="Google Shape;10383;p205"/>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0384" name="Shape 10384"/>
        <p:cNvGrpSpPr/>
        <p:nvPr/>
      </p:nvGrpSpPr>
      <p:grpSpPr>
        <a:xfrm>
          <a:off x="0" y="0"/>
          <a:ext cx="0" cy="0"/>
          <a:chOff x="0" y="0"/>
          <a:chExt cx="0" cy="0"/>
        </a:xfrm>
      </p:grpSpPr>
      <p:grpSp>
        <p:nvGrpSpPr>
          <p:cNvPr id="10385" name="Google Shape;10385;p206"/>
          <p:cNvGrpSpPr/>
          <p:nvPr/>
        </p:nvGrpSpPr>
        <p:grpSpPr>
          <a:xfrm>
            <a:off x="76247" y="76200"/>
            <a:ext cx="8991506" cy="4991091"/>
            <a:chOff x="76247" y="76200"/>
            <a:chExt cx="8991506" cy="4991091"/>
          </a:xfrm>
        </p:grpSpPr>
        <p:sp>
          <p:nvSpPr>
            <p:cNvPr id="10386" name="Google Shape;10386;p20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87" name="Google Shape;10387;p206"/>
            <p:cNvGrpSpPr/>
            <p:nvPr/>
          </p:nvGrpSpPr>
          <p:grpSpPr>
            <a:xfrm>
              <a:off x="76247" y="76200"/>
              <a:ext cx="8991482" cy="270554"/>
              <a:chOff x="495040" y="1057247"/>
              <a:chExt cx="8991482" cy="270554"/>
            </a:xfrm>
          </p:grpSpPr>
          <p:sp>
            <p:nvSpPr>
              <p:cNvPr id="10388" name="Google Shape;10388;p20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89" name="Google Shape;10389;p206"/>
              <p:cNvGrpSpPr/>
              <p:nvPr/>
            </p:nvGrpSpPr>
            <p:grpSpPr>
              <a:xfrm flipH="1">
                <a:off x="559172" y="1122848"/>
                <a:ext cx="560767" cy="139276"/>
                <a:chOff x="4771000" y="1122848"/>
                <a:chExt cx="560767" cy="139276"/>
              </a:xfrm>
            </p:grpSpPr>
            <p:grpSp>
              <p:nvGrpSpPr>
                <p:cNvPr id="10390" name="Google Shape;10390;p206"/>
                <p:cNvGrpSpPr/>
                <p:nvPr/>
              </p:nvGrpSpPr>
              <p:grpSpPr>
                <a:xfrm>
                  <a:off x="5192567" y="1122848"/>
                  <a:ext cx="139200" cy="139200"/>
                  <a:chOff x="5192567" y="1122848"/>
                  <a:chExt cx="139200" cy="139200"/>
                </a:xfrm>
              </p:grpSpPr>
              <p:sp>
                <p:nvSpPr>
                  <p:cNvPr id="10391" name="Google Shape;10391;p206"/>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2" name="Google Shape;10392;p20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3" name="Google Shape;10393;p20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4" name="Google Shape;10394;p206"/>
                <p:cNvGrpSpPr/>
                <p:nvPr/>
              </p:nvGrpSpPr>
              <p:grpSpPr>
                <a:xfrm>
                  <a:off x="4771000" y="1122849"/>
                  <a:ext cx="139200" cy="139200"/>
                  <a:chOff x="5192500" y="1122925"/>
                  <a:chExt cx="139200" cy="139200"/>
                </a:xfrm>
              </p:grpSpPr>
              <p:sp>
                <p:nvSpPr>
                  <p:cNvPr id="10395" name="Google Shape;10395;p206"/>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6" name="Google Shape;10396;p20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7" name="Google Shape;10397;p206"/>
                <p:cNvGrpSpPr/>
                <p:nvPr/>
              </p:nvGrpSpPr>
              <p:grpSpPr>
                <a:xfrm>
                  <a:off x="4981783" y="1122924"/>
                  <a:ext cx="139200" cy="139200"/>
                  <a:chOff x="4981783" y="1122924"/>
                  <a:chExt cx="139200" cy="139200"/>
                </a:xfrm>
              </p:grpSpPr>
              <p:sp>
                <p:nvSpPr>
                  <p:cNvPr id="10398" name="Google Shape;10398;p206"/>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9" name="Google Shape;10399;p20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0400" name="Google Shape;10400;p206"/>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01" name="Google Shape;10401;p206"/>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0402" name="Google Shape;10402;p206"/>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10403" name="Google Shape;10403;p206"/>
          <p:cNvGrpSpPr/>
          <p:nvPr/>
        </p:nvGrpSpPr>
        <p:grpSpPr>
          <a:xfrm>
            <a:off x="276960" y="559992"/>
            <a:ext cx="8590080" cy="4280742"/>
            <a:chOff x="276960" y="559992"/>
            <a:chExt cx="8590080" cy="4280742"/>
          </a:xfrm>
        </p:grpSpPr>
        <p:grpSp>
          <p:nvGrpSpPr>
            <p:cNvPr id="10404" name="Google Shape;10404;p206"/>
            <p:cNvGrpSpPr/>
            <p:nvPr/>
          </p:nvGrpSpPr>
          <p:grpSpPr>
            <a:xfrm rot="5400000">
              <a:off x="7753357" y="986377"/>
              <a:ext cx="1540067" cy="687298"/>
              <a:chOff x="-363350" y="-51188"/>
              <a:chExt cx="1540067" cy="687298"/>
            </a:xfrm>
          </p:grpSpPr>
          <p:sp>
            <p:nvSpPr>
              <p:cNvPr id="10405" name="Google Shape;10405;p20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6" name="Google Shape;10406;p20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7" name="Google Shape;10407;p20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8" name="Google Shape;10408;p20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9" name="Google Shape;10409;p20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10" name="Google Shape;10410;p206"/>
              <p:cNvGrpSpPr/>
              <p:nvPr/>
            </p:nvGrpSpPr>
            <p:grpSpPr>
              <a:xfrm>
                <a:off x="-363350" y="-51188"/>
                <a:ext cx="1540067" cy="687298"/>
                <a:chOff x="-363350" y="-51188"/>
                <a:chExt cx="1540067" cy="687298"/>
              </a:xfrm>
            </p:grpSpPr>
            <p:sp>
              <p:nvSpPr>
                <p:cNvPr id="10411" name="Google Shape;10411;p20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2" name="Google Shape;10412;p20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3" name="Google Shape;10413;p20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4" name="Google Shape;10414;p20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5" name="Google Shape;10415;p20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6" name="Google Shape;10416;p20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7" name="Google Shape;10417;p20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8" name="Google Shape;10418;p20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9" name="Google Shape;10419;p20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0" name="Google Shape;10420;p20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1" name="Google Shape;10421;p20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2" name="Google Shape;10422;p20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3" name="Google Shape;10423;p20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4" name="Google Shape;10424;p20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5" name="Google Shape;10425;p20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6" name="Google Shape;10426;p20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7" name="Google Shape;10427;p20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8" name="Google Shape;10428;p20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9" name="Google Shape;10429;p20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0" name="Google Shape;10430;p20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1" name="Google Shape;10431;p20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2" name="Google Shape;10432;p20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3" name="Google Shape;10433;p20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4" name="Google Shape;10434;p20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5" name="Google Shape;10435;p20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6" name="Google Shape;10436;p20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7" name="Google Shape;10437;p20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8" name="Google Shape;10438;p20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9" name="Google Shape;10439;p20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0" name="Google Shape;10440;p20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1" name="Google Shape;10441;p20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42" name="Google Shape;10442;p206"/>
            <p:cNvGrpSpPr/>
            <p:nvPr/>
          </p:nvGrpSpPr>
          <p:grpSpPr>
            <a:xfrm rot="5400000">
              <a:off x="-1610694" y="2447664"/>
              <a:ext cx="4280723" cy="505416"/>
              <a:chOff x="2258298" y="3894721"/>
              <a:chExt cx="3784567" cy="505416"/>
            </a:xfrm>
          </p:grpSpPr>
          <p:cxnSp>
            <p:nvCxnSpPr>
              <p:cNvPr id="10443" name="Google Shape;10443;p206"/>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0444" name="Google Shape;10444;p206"/>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0445" name="Google Shape;10445;p206"/>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0446" name="Google Shape;10446;p206"/>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10447" name="Google Shape;10447;p206"/>
            <p:cNvGrpSpPr/>
            <p:nvPr/>
          </p:nvGrpSpPr>
          <p:grpSpPr>
            <a:xfrm>
              <a:off x="3397225" y="560000"/>
              <a:ext cx="3104100" cy="390600"/>
              <a:chOff x="3778225" y="560000"/>
              <a:chExt cx="3104100" cy="390600"/>
            </a:xfrm>
          </p:grpSpPr>
          <p:sp>
            <p:nvSpPr>
              <p:cNvPr id="10448" name="Google Shape;10448;p206"/>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9" name="Google Shape;10449;p206"/>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50" name="Google Shape;10450;p206"/>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10451" name="Google Shape;10451;p206"/>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2" name="Google Shape;10452;p206"/>
            <p:cNvGrpSpPr/>
            <p:nvPr/>
          </p:nvGrpSpPr>
          <p:grpSpPr>
            <a:xfrm>
              <a:off x="1010736" y="560011"/>
              <a:ext cx="2165692" cy="590257"/>
              <a:chOff x="489414" y="450012"/>
              <a:chExt cx="2153203" cy="586912"/>
            </a:xfrm>
          </p:grpSpPr>
          <p:sp>
            <p:nvSpPr>
              <p:cNvPr id="10453" name="Google Shape;10453;p206"/>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4" name="Google Shape;10454;p206"/>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5" name="Google Shape;10455;p206"/>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6" name="Google Shape;10456;p206"/>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10457" name="Google Shape;10457;p206"/>
              <p:cNvGrpSpPr/>
              <p:nvPr/>
            </p:nvGrpSpPr>
            <p:grpSpPr>
              <a:xfrm>
                <a:off x="1572867" y="731342"/>
                <a:ext cx="294584" cy="35024"/>
                <a:chOff x="1711525" y="661375"/>
                <a:chExt cx="454254" cy="54000"/>
              </a:xfrm>
            </p:grpSpPr>
            <p:sp>
              <p:nvSpPr>
                <p:cNvPr id="10458" name="Google Shape;10458;p206"/>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9" name="Google Shape;10459;p206"/>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0" name="Google Shape;10460;p206"/>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61" name="Google Shape;10461;p206"/>
            <p:cNvGrpSpPr/>
            <p:nvPr/>
          </p:nvGrpSpPr>
          <p:grpSpPr>
            <a:xfrm>
              <a:off x="6588961" y="4188217"/>
              <a:ext cx="2153203" cy="586912"/>
              <a:chOff x="4270828" y="4327992"/>
              <a:chExt cx="2153203" cy="586912"/>
            </a:xfrm>
          </p:grpSpPr>
          <p:sp>
            <p:nvSpPr>
              <p:cNvPr id="10462" name="Google Shape;10462;p206"/>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63" name="Google Shape;10463;p206"/>
              <p:cNvGrpSpPr/>
              <p:nvPr/>
            </p:nvGrpSpPr>
            <p:grpSpPr>
              <a:xfrm>
                <a:off x="5346150" y="4812101"/>
                <a:ext cx="294584" cy="35024"/>
                <a:chOff x="1711525" y="661375"/>
                <a:chExt cx="454254" cy="54000"/>
              </a:xfrm>
            </p:grpSpPr>
            <p:sp>
              <p:nvSpPr>
                <p:cNvPr id="10464" name="Google Shape;10464;p206"/>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5" name="Google Shape;10465;p206"/>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6" name="Google Shape;10466;p206"/>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7" name="Google Shape;10467;p206"/>
              <p:cNvGrpSpPr/>
              <p:nvPr/>
            </p:nvGrpSpPr>
            <p:grpSpPr>
              <a:xfrm>
                <a:off x="4339532" y="4600225"/>
                <a:ext cx="891886" cy="246900"/>
                <a:chOff x="1328423" y="517474"/>
                <a:chExt cx="891886" cy="246900"/>
              </a:xfrm>
            </p:grpSpPr>
            <p:sp>
              <p:nvSpPr>
                <p:cNvPr id="10468" name="Google Shape;10468;p206"/>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9" name="Google Shape;10469;p206"/>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0" name="Google Shape;10470;p206"/>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10471" name="Shape 10471"/>
        <p:cNvGrpSpPr/>
        <p:nvPr/>
      </p:nvGrpSpPr>
      <p:grpSpPr>
        <a:xfrm>
          <a:off x="0" y="0"/>
          <a:ext cx="0" cy="0"/>
          <a:chOff x="0" y="0"/>
          <a:chExt cx="0" cy="0"/>
        </a:xfrm>
      </p:grpSpPr>
      <p:grpSp>
        <p:nvGrpSpPr>
          <p:cNvPr id="10472" name="Google Shape;10472;p207"/>
          <p:cNvGrpSpPr/>
          <p:nvPr/>
        </p:nvGrpSpPr>
        <p:grpSpPr>
          <a:xfrm>
            <a:off x="76247" y="76209"/>
            <a:ext cx="8991507" cy="4991083"/>
            <a:chOff x="-25" y="152400"/>
            <a:chExt cx="8991507" cy="4991083"/>
          </a:xfrm>
        </p:grpSpPr>
        <p:sp>
          <p:nvSpPr>
            <p:cNvPr id="10473" name="Google Shape;10473;p20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4" name="Google Shape;10474;p20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75" name="Google Shape;10475;p207"/>
            <p:cNvGrpSpPr/>
            <p:nvPr/>
          </p:nvGrpSpPr>
          <p:grpSpPr>
            <a:xfrm>
              <a:off x="8788026" y="217953"/>
              <a:ext cx="139356" cy="139356"/>
              <a:chOff x="3300229" y="786025"/>
              <a:chExt cx="116275" cy="116275"/>
            </a:xfrm>
          </p:grpSpPr>
          <p:sp>
            <p:nvSpPr>
              <p:cNvPr id="10476" name="Google Shape;10476;p20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7" name="Google Shape;10477;p20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8" name="Google Shape;10478;p20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79" name="Google Shape;10479;p207"/>
          <p:cNvGrpSpPr/>
          <p:nvPr/>
        </p:nvGrpSpPr>
        <p:grpSpPr>
          <a:xfrm>
            <a:off x="240388" y="534352"/>
            <a:ext cx="8663224" cy="4336389"/>
            <a:chOff x="240388" y="534352"/>
            <a:chExt cx="8663224" cy="4336389"/>
          </a:xfrm>
        </p:grpSpPr>
        <p:grpSp>
          <p:nvGrpSpPr>
            <p:cNvPr id="10480" name="Google Shape;10480;p207"/>
            <p:cNvGrpSpPr/>
            <p:nvPr/>
          </p:nvGrpSpPr>
          <p:grpSpPr>
            <a:xfrm>
              <a:off x="7587196" y="4283288"/>
              <a:ext cx="1316416" cy="587453"/>
              <a:chOff x="7611021" y="496717"/>
              <a:chExt cx="1316416" cy="587453"/>
            </a:xfrm>
          </p:grpSpPr>
          <p:sp>
            <p:nvSpPr>
              <p:cNvPr id="10481" name="Google Shape;10481;p207"/>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2" name="Google Shape;10482;p207"/>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3" name="Google Shape;10483;p207"/>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4" name="Google Shape;10484;p207"/>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5" name="Google Shape;10485;p207"/>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6" name="Google Shape;10486;p207"/>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7" name="Google Shape;10487;p207"/>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8" name="Google Shape;10488;p207"/>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9" name="Google Shape;10489;p207"/>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0" name="Google Shape;10490;p207"/>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1" name="Google Shape;10491;p207"/>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2" name="Google Shape;10492;p207"/>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3" name="Google Shape;10493;p207"/>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4" name="Google Shape;10494;p207"/>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5" name="Google Shape;10495;p207"/>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6" name="Google Shape;10496;p207"/>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7" name="Google Shape;10497;p207"/>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8" name="Google Shape;10498;p207"/>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9" name="Google Shape;10499;p207"/>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0" name="Google Shape;10500;p207"/>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1" name="Google Shape;10501;p207"/>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2" name="Google Shape;10502;p207"/>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3" name="Google Shape;10503;p207"/>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4" name="Google Shape;10504;p207"/>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5" name="Google Shape;10505;p207"/>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6" name="Google Shape;10506;p207"/>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7" name="Google Shape;10507;p207"/>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8" name="Google Shape;10508;p207"/>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9" name="Google Shape;10509;p207"/>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0" name="Google Shape;10510;p207"/>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1" name="Google Shape;10511;p207"/>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2" name="Google Shape;10512;p207"/>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3" name="Google Shape;10513;p207"/>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4" name="Google Shape;10514;p207"/>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5" name="Google Shape;10515;p207"/>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6" name="Google Shape;10516;p207"/>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7" name="Google Shape;10517;p207"/>
            <p:cNvGrpSpPr/>
            <p:nvPr/>
          </p:nvGrpSpPr>
          <p:grpSpPr>
            <a:xfrm flipH="1">
              <a:off x="240388" y="534352"/>
              <a:ext cx="1366293" cy="4336389"/>
              <a:chOff x="7503214" y="534352"/>
              <a:chExt cx="1366293" cy="4336389"/>
            </a:xfrm>
          </p:grpSpPr>
          <p:grpSp>
            <p:nvGrpSpPr>
              <p:cNvPr id="10518" name="Google Shape;10518;p207"/>
              <p:cNvGrpSpPr/>
              <p:nvPr/>
            </p:nvGrpSpPr>
            <p:grpSpPr>
              <a:xfrm rot="5400000">
                <a:off x="6447470" y="2448705"/>
                <a:ext cx="4336389" cy="507683"/>
                <a:chOff x="6856163" y="688475"/>
                <a:chExt cx="2083200" cy="525988"/>
              </a:xfrm>
            </p:grpSpPr>
            <p:cxnSp>
              <p:nvCxnSpPr>
                <p:cNvPr id="10519" name="Google Shape;10519;p207"/>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520" name="Google Shape;10520;p207"/>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521" name="Google Shape;10521;p20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522" name="Google Shape;10522;p20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10523" name="Google Shape;10523;p207"/>
              <p:cNvGrpSpPr/>
              <p:nvPr/>
            </p:nvGrpSpPr>
            <p:grpSpPr>
              <a:xfrm>
                <a:off x="7503214" y="706981"/>
                <a:ext cx="1023225" cy="291050"/>
                <a:chOff x="7503214" y="706981"/>
                <a:chExt cx="1023225" cy="291050"/>
              </a:xfrm>
            </p:grpSpPr>
            <p:sp>
              <p:nvSpPr>
                <p:cNvPr id="10524" name="Google Shape;10524;p207"/>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5" name="Google Shape;10525;p207"/>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6" name="Google Shape;10526;p207"/>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grpSp>
        <p:nvGrpSpPr>
          <p:cNvPr id="68" name="Google Shape;68;p3"/>
          <p:cNvGrpSpPr/>
          <p:nvPr/>
        </p:nvGrpSpPr>
        <p:grpSpPr>
          <a:xfrm>
            <a:off x="342625" y="322050"/>
            <a:ext cx="8494750" cy="4499400"/>
            <a:chOff x="342625" y="322050"/>
            <a:chExt cx="8494750" cy="4499400"/>
          </a:xfrm>
        </p:grpSpPr>
        <p:grpSp>
          <p:nvGrpSpPr>
            <p:cNvPr id="69" name="Google Shape;69;p3"/>
            <p:cNvGrpSpPr/>
            <p:nvPr/>
          </p:nvGrpSpPr>
          <p:grpSpPr>
            <a:xfrm>
              <a:off x="342625" y="322050"/>
              <a:ext cx="1774253" cy="4499400"/>
              <a:chOff x="4336300" y="1354950"/>
              <a:chExt cx="1774253" cy="4499400"/>
            </a:xfrm>
          </p:grpSpPr>
          <p:sp>
            <p:nvSpPr>
              <p:cNvPr id="70" name="Google Shape;70;p3"/>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3"/>
              <p:cNvGrpSpPr/>
              <p:nvPr/>
            </p:nvGrpSpPr>
            <p:grpSpPr>
              <a:xfrm>
                <a:off x="4336300" y="1354950"/>
                <a:ext cx="1774253" cy="270554"/>
                <a:chOff x="4632152" y="1147729"/>
                <a:chExt cx="1774253" cy="270554"/>
              </a:xfrm>
            </p:grpSpPr>
            <p:sp>
              <p:nvSpPr>
                <p:cNvPr id="72" name="Google Shape;72;p3"/>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3"/>
                <p:cNvGrpSpPr/>
                <p:nvPr/>
              </p:nvGrpSpPr>
              <p:grpSpPr>
                <a:xfrm>
                  <a:off x="6202848" y="1213287"/>
                  <a:ext cx="139356" cy="139356"/>
                  <a:chOff x="3300229" y="786025"/>
                  <a:chExt cx="116275" cy="116275"/>
                </a:xfrm>
              </p:grpSpPr>
              <p:sp>
                <p:nvSpPr>
                  <p:cNvPr id="74" name="Google Shape;74;p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7" name="Google Shape;77;p3"/>
            <p:cNvGrpSpPr/>
            <p:nvPr/>
          </p:nvGrpSpPr>
          <p:grpSpPr>
            <a:xfrm>
              <a:off x="7463172" y="322050"/>
              <a:ext cx="1331775" cy="874238"/>
              <a:chOff x="7712444" y="104700"/>
              <a:chExt cx="1331775" cy="874238"/>
            </a:xfrm>
          </p:grpSpPr>
          <p:grpSp>
            <p:nvGrpSpPr>
              <p:cNvPr id="78" name="Google Shape;78;p3"/>
              <p:cNvGrpSpPr/>
              <p:nvPr/>
            </p:nvGrpSpPr>
            <p:grpSpPr>
              <a:xfrm>
                <a:off x="7864844" y="104700"/>
                <a:ext cx="1179375" cy="726475"/>
                <a:chOff x="1510375" y="4002500"/>
                <a:chExt cx="1179375" cy="726475"/>
              </a:xfrm>
            </p:grpSpPr>
            <p:sp>
              <p:nvSpPr>
                <p:cNvPr id="79" name="Google Shape;79;p3"/>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3"/>
              <p:cNvGrpSpPr/>
              <p:nvPr/>
            </p:nvGrpSpPr>
            <p:grpSpPr>
              <a:xfrm>
                <a:off x="7788644" y="180900"/>
                <a:ext cx="1179375" cy="726475"/>
                <a:chOff x="1510375" y="4002500"/>
                <a:chExt cx="1179375" cy="726475"/>
              </a:xfrm>
            </p:grpSpPr>
            <p:sp>
              <p:nvSpPr>
                <p:cNvPr id="91" name="Google Shape;91;p3"/>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3"/>
              <p:cNvGrpSpPr/>
              <p:nvPr/>
            </p:nvGrpSpPr>
            <p:grpSpPr>
              <a:xfrm>
                <a:off x="7712444" y="252463"/>
                <a:ext cx="1179375" cy="726475"/>
                <a:chOff x="1510375" y="4002500"/>
                <a:chExt cx="1179375" cy="726475"/>
              </a:xfrm>
            </p:grpSpPr>
            <p:sp>
              <p:nvSpPr>
                <p:cNvPr id="103" name="Google Shape;103;p3"/>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4" name="Google Shape;114;p3"/>
            <p:cNvGrpSpPr/>
            <p:nvPr/>
          </p:nvGrpSpPr>
          <p:grpSpPr>
            <a:xfrm>
              <a:off x="2349839" y="3921264"/>
              <a:ext cx="1540067" cy="687298"/>
              <a:chOff x="-363350" y="-51188"/>
              <a:chExt cx="1540067" cy="687298"/>
            </a:xfrm>
          </p:grpSpPr>
          <p:sp>
            <p:nvSpPr>
              <p:cNvPr id="115" name="Google Shape;115;p3"/>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3"/>
              <p:cNvGrpSpPr/>
              <p:nvPr/>
            </p:nvGrpSpPr>
            <p:grpSpPr>
              <a:xfrm>
                <a:off x="-363350" y="-51188"/>
                <a:ext cx="1540067" cy="687298"/>
                <a:chOff x="-363350" y="-51188"/>
                <a:chExt cx="1540067" cy="687298"/>
              </a:xfrm>
            </p:grpSpPr>
            <p:sp>
              <p:nvSpPr>
                <p:cNvPr id="121" name="Google Shape;121;p3"/>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3"/>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3"/>
            <p:cNvGrpSpPr/>
            <p:nvPr/>
          </p:nvGrpSpPr>
          <p:grpSpPr>
            <a:xfrm>
              <a:off x="8276093" y="2242975"/>
              <a:ext cx="291050" cy="657525"/>
              <a:chOff x="7875018" y="1882075"/>
              <a:chExt cx="291050" cy="657525"/>
            </a:xfrm>
          </p:grpSpPr>
          <p:sp>
            <p:nvSpPr>
              <p:cNvPr id="153" name="Google Shape;153;p3"/>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3"/>
            <p:cNvGrpSpPr/>
            <p:nvPr/>
          </p:nvGrpSpPr>
          <p:grpSpPr>
            <a:xfrm>
              <a:off x="2365632" y="691023"/>
              <a:ext cx="4848787" cy="505416"/>
              <a:chOff x="2258298" y="3894721"/>
              <a:chExt cx="3784567" cy="505416"/>
            </a:xfrm>
          </p:grpSpPr>
          <p:cxnSp>
            <p:nvCxnSpPr>
              <p:cNvPr id="156" name="Google Shape;156;p3"/>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57" name="Google Shape;157;p3"/>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58" name="Google Shape;158;p3"/>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59" name="Google Shape;159;p3"/>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160" name="Google Shape;160;p3"/>
            <p:cNvGrpSpPr/>
            <p:nvPr/>
          </p:nvGrpSpPr>
          <p:grpSpPr>
            <a:xfrm>
              <a:off x="4122875" y="4098725"/>
              <a:ext cx="4714500" cy="629464"/>
              <a:chOff x="4122875" y="4098725"/>
              <a:chExt cx="4714500" cy="629464"/>
            </a:xfrm>
          </p:grpSpPr>
          <p:grpSp>
            <p:nvGrpSpPr>
              <p:cNvPr id="161" name="Google Shape;161;p3"/>
              <p:cNvGrpSpPr/>
              <p:nvPr/>
            </p:nvGrpSpPr>
            <p:grpSpPr>
              <a:xfrm>
                <a:off x="4122875" y="4098725"/>
                <a:ext cx="4714500" cy="332400"/>
                <a:chOff x="4122875" y="4098725"/>
                <a:chExt cx="4714500" cy="332400"/>
              </a:xfrm>
            </p:grpSpPr>
            <p:sp>
              <p:nvSpPr>
                <p:cNvPr id="162" name="Google Shape;162;p3"/>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3"/>
                <p:cNvGrpSpPr/>
                <p:nvPr/>
              </p:nvGrpSpPr>
              <p:grpSpPr>
                <a:xfrm>
                  <a:off x="4515789" y="4196525"/>
                  <a:ext cx="4096800" cy="136800"/>
                  <a:chOff x="4535725" y="4196525"/>
                  <a:chExt cx="4096800" cy="136800"/>
                </a:xfrm>
              </p:grpSpPr>
              <p:cxnSp>
                <p:nvCxnSpPr>
                  <p:cNvPr id="165" name="Google Shape;165;p3"/>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166" name="Google Shape;166;p3"/>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7" name="Google Shape;167;p3"/>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8" name="Google Shape;168;p3"/>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169" name="Google Shape;169;p3"/>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170" name="Google Shape;170;p3"/>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946" name="Shape 946"/>
        <p:cNvGrpSpPr/>
        <p:nvPr/>
      </p:nvGrpSpPr>
      <p:grpSpPr>
        <a:xfrm>
          <a:off x="0" y="0"/>
          <a:ext cx="0" cy="0"/>
          <a:chOff x="0" y="0"/>
          <a:chExt cx="0" cy="0"/>
        </a:xfrm>
      </p:grpSpPr>
      <p:sp>
        <p:nvSpPr>
          <p:cNvPr id="947" name="Google Shape;947;p21"/>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948" name="Google Shape;948;p21"/>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949" name="Google Shape;949;p21"/>
          <p:cNvGrpSpPr/>
          <p:nvPr/>
        </p:nvGrpSpPr>
        <p:grpSpPr>
          <a:xfrm>
            <a:off x="814976" y="550715"/>
            <a:ext cx="4606214" cy="4151335"/>
            <a:chOff x="814976" y="550715"/>
            <a:chExt cx="4606214" cy="4151335"/>
          </a:xfrm>
        </p:grpSpPr>
        <p:grpSp>
          <p:nvGrpSpPr>
            <p:cNvPr id="950" name="Google Shape;950;p21"/>
            <p:cNvGrpSpPr/>
            <p:nvPr/>
          </p:nvGrpSpPr>
          <p:grpSpPr>
            <a:xfrm rot="5400000">
              <a:off x="1052946" y="3287133"/>
              <a:ext cx="840476" cy="1316416"/>
              <a:chOff x="6413750" y="827800"/>
              <a:chExt cx="573000" cy="897475"/>
            </a:xfrm>
          </p:grpSpPr>
          <p:sp>
            <p:nvSpPr>
              <p:cNvPr id="951" name="Google Shape;951;p21"/>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1"/>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1"/>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1"/>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1"/>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1"/>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1"/>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1"/>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1"/>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1"/>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1"/>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1"/>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1"/>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1"/>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1"/>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1"/>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1"/>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1"/>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1"/>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1"/>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1"/>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1"/>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1"/>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1"/>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1"/>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1"/>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1"/>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1"/>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1"/>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1"/>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1"/>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1"/>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1"/>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1"/>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1"/>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1"/>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1"/>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1"/>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1"/>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1"/>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1"/>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1"/>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1"/>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1"/>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1"/>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1"/>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1"/>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1"/>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21"/>
            <p:cNvGrpSpPr/>
            <p:nvPr/>
          </p:nvGrpSpPr>
          <p:grpSpPr>
            <a:xfrm>
              <a:off x="2097435" y="550715"/>
              <a:ext cx="3323755" cy="4151335"/>
              <a:chOff x="1945035" y="550715"/>
              <a:chExt cx="3323755" cy="4151335"/>
            </a:xfrm>
          </p:grpSpPr>
          <p:grpSp>
            <p:nvGrpSpPr>
              <p:cNvPr id="1000" name="Google Shape;1000;p21"/>
              <p:cNvGrpSpPr/>
              <p:nvPr/>
            </p:nvGrpSpPr>
            <p:grpSpPr>
              <a:xfrm>
                <a:off x="1945035" y="550715"/>
                <a:ext cx="2165692" cy="590257"/>
                <a:chOff x="489414" y="450012"/>
                <a:chExt cx="2153203" cy="586912"/>
              </a:xfrm>
            </p:grpSpPr>
            <p:sp>
              <p:nvSpPr>
                <p:cNvPr id="1001" name="Google Shape;1001;p21"/>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1"/>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1"/>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1"/>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1005" name="Google Shape;1005;p21"/>
                <p:cNvGrpSpPr/>
                <p:nvPr/>
              </p:nvGrpSpPr>
              <p:grpSpPr>
                <a:xfrm>
                  <a:off x="1572867" y="731342"/>
                  <a:ext cx="294584" cy="35024"/>
                  <a:chOff x="1711525" y="661375"/>
                  <a:chExt cx="454254" cy="54000"/>
                </a:xfrm>
              </p:grpSpPr>
              <p:sp>
                <p:nvSpPr>
                  <p:cNvPr id="1006" name="Google Shape;1006;p21"/>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1"/>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1"/>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09" name="Google Shape;1009;p21"/>
              <p:cNvGrpSpPr/>
              <p:nvPr/>
            </p:nvGrpSpPr>
            <p:grpSpPr>
              <a:xfrm>
                <a:off x="3115586" y="4115138"/>
                <a:ext cx="2153203" cy="586912"/>
                <a:chOff x="4270828" y="4327992"/>
                <a:chExt cx="2153203" cy="586912"/>
              </a:xfrm>
            </p:grpSpPr>
            <p:sp>
              <p:nvSpPr>
                <p:cNvPr id="1010" name="Google Shape;1010;p21"/>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1" name="Google Shape;1011;p21"/>
                <p:cNvGrpSpPr/>
                <p:nvPr/>
              </p:nvGrpSpPr>
              <p:grpSpPr>
                <a:xfrm>
                  <a:off x="5346150" y="4812101"/>
                  <a:ext cx="294584" cy="35024"/>
                  <a:chOff x="1711525" y="661375"/>
                  <a:chExt cx="454254" cy="54000"/>
                </a:xfrm>
              </p:grpSpPr>
              <p:sp>
                <p:nvSpPr>
                  <p:cNvPr id="1012" name="Google Shape;1012;p21"/>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1"/>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1"/>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21"/>
                <p:cNvGrpSpPr/>
                <p:nvPr/>
              </p:nvGrpSpPr>
              <p:grpSpPr>
                <a:xfrm>
                  <a:off x="4339532" y="4600225"/>
                  <a:ext cx="891886" cy="246900"/>
                  <a:chOff x="1328423" y="517474"/>
                  <a:chExt cx="891886" cy="246900"/>
                </a:xfrm>
              </p:grpSpPr>
              <p:sp>
                <p:nvSpPr>
                  <p:cNvPr id="1016" name="Google Shape;1016;p21"/>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1"/>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1"/>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10527" name="Shape 10527"/>
        <p:cNvGrpSpPr/>
        <p:nvPr/>
      </p:nvGrpSpPr>
      <p:grpSpPr>
        <a:xfrm>
          <a:off x="0" y="0"/>
          <a:ext cx="0" cy="0"/>
          <a:chOff x="0" y="0"/>
          <a:chExt cx="0" cy="0"/>
        </a:xfrm>
      </p:grpSpPr>
      <p:grpSp>
        <p:nvGrpSpPr>
          <p:cNvPr id="10528" name="Google Shape;10528;p208"/>
          <p:cNvGrpSpPr/>
          <p:nvPr/>
        </p:nvGrpSpPr>
        <p:grpSpPr>
          <a:xfrm>
            <a:off x="76247" y="76200"/>
            <a:ext cx="8991506" cy="4991091"/>
            <a:chOff x="76247" y="76200"/>
            <a:chExt cx="8991506" cy="4991091"/>
          </a:xfrm>
        </p:grpSpPr>
        <p:sp>
          <p:nvSpPr>
            <p:cNvPr id="10529" name="Google Shape;10529;p20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30" name="Google Shape;10530;p208"/>
            <p:cNvGrpSpPr/>
            <p:nvPr/>
          </p:nvGrpSpPr>
          <p:grpSpPr>
            <a:xfrm>
              <a:off x="76247" y="76200"/>
              <a:ext cx="8991482" cy="270554"/>
              <a:chOff x="495040" y="1057247"/>
              <a:chExt cx="8991482" cy="270554"/>
            </a:xfrm>
          </p:grpSpPr>
          <p:sp>
            <p:nvSpPr>
              <p:cNvPr id="10531" name="Google Shape;10531;p20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32" name="Google Shape;10532;p208"/>
              <p:cNvGrpSpPr/>
              <p:nvPr/>
            </p:nvGrpSpPr>
            <p:grpSpPr>
              <a:xfrm flipH="1">
                <a:off x="559172" y="1122848"/>
                <a:ext cx="560767" cy="139276"/>
                <a:chOff x="4771000" y="1122848"/>
                <a:chExt cx="560767" cy="139276"/>
              </a:xfrm>
            </p:grpSpPr>
            <p:grpSp>
              <p:nvGrpSpPr>
                <p:cNvPr id="10533" name="Google Shape;10533;p208"/>
                <p:cNvGrpSpPr/>
                <p:nvPr/>
              </p:nvGrpSpPr>
              <p:grpSpPr>
                <a:xfrm>
                  <a:off x="5192567" y="1122848"/>
                  <a:ext cx="139200" cy="139200"/>
                  <a:chOff x="5192567" y="1122848"/>
                  <a:chExt cx="139200" cy="139200"/>
                </a:xfrm>
              </p:grpSpPr>
              <p:sp>
                <p:nvSpPr>
                  <p:cNvPr id="10534" name="Google Shape;10534;p208"/>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5" name="Google Shape;10535;p20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6" name="Google Shape;10536;p20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37" name="Google Shape;10537;p208"/>
                <p:cNvGrpSpPr/>
                <p:nvPr/>
              </p:nvGrpSpPr>
              <p:grpSpPr>
                <a:xfrm>
                  <a:off x="4771000" y="1122849"/>
                  <a:ext cx="139200" cy="139200"/>
                  <a:chOff x="5192500" y="1122925"/>
                  <a:chExt cx="139200" cy="139200"/>
                </a:xfrm>
              </p:grpSpPr>
              <p:sp>
                <p:nvSpPr>
                  <p:cNvPr id="10538" name="Google Shape;10538;p208"/>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9" name="Google Shape;10539;p20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0" name="Google Shape;10540;p208"/>
                <p:cNvGrpSpPr/>
                <p:nvPr/>
              </p:nvGrpSpPr>
              <p:grpSpPr>
                <a:xfrm>
                  <a:off x="4981783" y="1122924"/>
                  <a:ext cx="139200" cy="139200"/>
                  <a:chOff x="4981783" y="1122924"/>
                  <a:chExt cx="139200" cy="139200"/>
                </a:xfrm>
              </p:grpSpPr>
              <p:sp>
                <p:nvSpPr>
                  <p:cNvPr id="10541" name="Google Shape;10541;p208"/>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2" name="Google Shape;10542;p20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0543" name="Google Shape;10543;p208"/>
          <p:cNvGrpSpPr/>
          <p:nvPr/>
        </p:nvGrpSpPr>
        <p:grpSpPr>
          <a:xfrm>
            <a:off x="326489" y="614305"/>
            <a:ext cx="8491880" cy="4219295"/>
            <a:chOff x="326489" y="614305"/>
            <a:chExt cx="8491880" cy="4219295"/>
          </a:xfrm>
        </p:grpSpPr>
        <p:grpSp>
          <p:nvGrpSpPr>
            <p:cNvPr id="10544" name="Google Shape;10544;p208"/>
            <p:cNvGrpSpPr/>
            <p:nvPr/>
          </p:nvGrpSpPr>
          <p:grpSpPr>
            <a:xfrm>
              <a:off x="326489" y="4146302"/>
              <a:ext cx="1540067" cy="687298"/>
              <a:chOff x="-363350" y="-51188"/>
              <a:chExt cx="1540067" cy="687298"/>
            </a:xfrm>
          </p:grpSpPr>
          <p:sp>
            <p:nvSpPr>
              <p:cNvPr id="10545" name="Google Shape;10545;p20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6" name="Google Shape;10546;p20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7" name="Google Shape;10547;p20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8" name="Google Shape;10548;p20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9" name="Google Shape;10549;p20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50" name="Google Shape;10550;p208"/>
              <p:cNvGrpSpPr/>
              <p:nvPr/>
            </p:nvGrpSpPr>
            <p:grpSpPr>
              <a:xfrm>
                <a:off x="-363350" y="-51188"/>
                <a:ext cx="1540067" cy="687298"/>
                <a:chOff x="-363350" y="-51188"/>
                <a:chExt cx="1540067" cy="687298"/>
              </a:xfrm>
            </p:grpSpPr>
            <p:sp>
              <p:nvSpPr>
                <p:cNvPr id="10551" name="Google Shape;10551;p20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2" name="Google Shape;10552;p20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3" name="Google Shape;10553;p20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4" name="Google Shape;10554;p20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5" name="Google Shape;10555;p20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6" name="Google Shape;10556;p20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7" name="Google Shape;10557;p20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8" name="Google Shape;10558;p20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9" name="Google Shape;10559;p20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0" name="Google Shape;10560;p20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1" name="Google Shape;10561;p20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2" name="Google Shape;10562;p20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3" name="Google Shape;10563;p20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4" name="Google Shape;10564;p20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5" name="Google Shape;10565;p20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6" name="Google Shape;10566;p20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7" name="Google Shape;10567;p20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8" name="Google Shape;10568;p20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9" name="Google Shape;10569;p20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0" name="Google Shape;10570;p20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1" name="Google Shape;10571;p20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2" name="Google Shape;10572;p20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3" name="Google Shape;10573;p20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4" name="Google Shape;10574;p20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5" name="Google Shape;10575;p20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6" name="Google Shape;10576;p20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7" name="Google Shape;10577;p20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8" name="Google Shape;10578;p20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9" name="Google Shape;10579;p20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0" name="Google Shape;10580;p20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81" name="Google Shape;10581;p20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2" name="Google Shape;10582;p208"/>
            <p:cNvGrpSpPr/>
            <p:nvPr/>
          </p:nvGrpSpPr>
          <p:grpSpPr>
            <a:xfrm>
              <a:off x="854985" y="614305"/>
              <a:ext cx="1913983" cy="521706"/>
              <a:chOff x="489414" y="450012"/>
              <a:chExt cx="2153203" cy="586912"/>
            </a:xfrm>
          </p:grpSpPr>
          <p:sp>
            <p:nvSpPr>
              <p:cNvPr id="10583" name="Google Shape;10583;p208"/>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84" name="Google Shape;10584;p208"/>
              <p:cNvGrpSpPr/>
              <p:nvPr/>
            </p:nvGrpSpPr>
            <p:grpSpPr>
              <a:xfrm>
                <a:off x="584420" y="519414"/>
                <a:ext cx="1963411" cy="246971"/>
                <a:chOff x="571861" y="517439"/>
                <a:chExt cx="1963411" cy="246971"/>
              </a:xfrm>
            </p:grpSpPr>
            <p:sp>
              <p:nvSpPr>
                <p:cNvPr id="10585" name="Google Shape;10585;p208"/>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6" name="Google Shape;10586;p208"/>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7" name="Google Shape;10587;p208"/>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8" name="Google Shape;10588;p208"/>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9" name="Google Shape;10589;p208"/>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0" name="Google Shape;10590;p208"/>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10591" name="Google Shape;10591;p208"/>
            <p:cNvGrpSpPr/>
            <p:nvPr/>
          </p:nvGrpSpPr>
          <p:grpSpPr>
            <a:xfrm>
              <a:off x="326493" y="614305"/>
              <a:ext cx="291050" cy="657525"/>
              <a:chOff x="7875018" y="1882075"/>
              <a:chExt cx="291050" cy="657525"/>
            </a:xfrm>
          </p:grpSpPr>
          <p:sp>
            <p:nvSpPr>
              <p:cNvPr id="10592" name="Google Shape;10592;p208"/>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3" name="Google Shape;10593;p208"/>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94" name="Google Shape;10594;p208"/>
            <p:cNvGrpSpPr/>
            <p:nvPr/>
          </p:nvGrpSpPr>
          <p:grpSpPr>
            <a:xfrm>
              <a:off x="3006410" y="614305"/>
              <a:ext cx="5811959" cy="505416"/>
              <a:chOff x="2258298" y="3894721"/>
              <a:chExt cx="3784567" cy="505416"/>
            </a:xfrm>
          </p:grpSpPr>
          <p:cxnSp>
            <p:nvCxnSpPr>
              <p:cNvPr id="10595" name="Google Shape;10595;p208"/>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0596" name="Google Shape;10596;p208"/>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0597" name="Google Shape;10597;p208"/>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0598" name="Google Shape;10598;p208"/>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10599" name="Google Shape;10599;p208"/>
            <p:cNvGrpSpPr/>
            <p:nvPr/>
          </p:nvGrpSpPr>
          <p:grpSpPr>
            <a:xfrm>
              <a:off x="4103869" y="4501200"/>
              <a:ext cx="4714500" cy="332400"/>
              <a:chOff x="4122875" y="4098725"/>
              <a:chExt cx="4714500" cy="332400"/>
            </a:xfrm>
          </p:grpSpPr>
          <p:sp>
            <p:nvSpPr>
              <p:cNvPr id="10600" name="Google Shape;10600;p208"/>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1" name="Google Shape;10601;p208"/>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02" name="Google Shape;10602;p208"/>
              <p:cNvGrpSpPr/>
              <p:nvPr/>
            </p:nvGrpSpPr>
            <p:grpSpPr>
              <a:xfrm>
                <a:off x="4515789" y="4196525"/>
                <a:ext cx="4096800" cy="136800"/>
                <a:chOff x="4535725" y="4196525"/>
                <a:chExt cx="4096800" cy="136800"/>
              </a:xfrm>
            </p:grpSpPr>
            <p:cxnSp>
              <p:nvCxnSpPr>
                <p:cNvPr id="10603" name="Google Shape;10603;p208"/>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10604" name="Google Shape;10604;p208"/>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1019" name="Shape 1019"/>
        <p:cNvGrpSpPr/>
        <p:nvPr/>
      </p:nvGrpSpPr>
      <p:grpSpPr>
        <a:xfrm>
          <a:off x="0" y="0"/>
          <a:ext cx="0" cy="0"/>
          <a:chOff x="0" y="0"/>
          <a:chExt cx="0" cy="0"/>
        </a:xfrm>
      </p:grpSpPr>
      <p:grpSp>
        <p:nvGrpSpPr>
          <p:cNvPr id="1020" name="Google Shape;1020;p22"/>
          <p:cNvGrpSpPr/>
          <p:nvPr/>
        </p:nvGrpSpPr>
        <p:grpSpPr>
          <a:xfrm>
            <a:off x="76247" y="76200"/>
            <a:ext cx="8991506" cy="4991091"/>
            <a:chOff x="76247" y="76200"/>
            <a:chExt cx="8991506" cy="4991091"/>
          </a:xfrm>
        </p:grpSpPr>
        <p:sp>
          <p:nvSpPr>
            <p:cNvPr id="1021" name="Google Shape;1021;p2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2" name="Google Shape;1022;p22"/>
            <p:cNvGrpSpPr/>
            <p:nvPr/>
          </p:nvGrpSpPr>
          <p:grpSpPr>
            <a:xfrm>
              <a:off x="76247" y="76200"/>
              <a:ext cx="8991482" cy="270554"/>
              <a:chOff x="495040" y="1057247"/>
              <a:chExt cx="8991482" cy="270554"/>
            </a:xfrm>
          </p:grpSpPr>
          <p:sp>
            <p:nvSpPr>
              <p:cNvPr id="1023" name="Google Shape;1023;p2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4" name="Google Shape;1024;p22"/>
              <p:cNvGrpSpPr/>
              <p:nvPr/>
            </p:nvGrpSpPr>
            <p:grpSpPr>
              <a:xfrm flipH="1">
                <a:off x="559172" y="1122848"/>
                <a:ext cx="560767" cy="139276"/>
                <a:chOff x="4771000" y="1122848"/>
                <a:chExt cx="560767" cy="139276"/>
              </a:xfrm>
            </p:grpSpPr>
            <p:grpSp>
              <p:nvGrpSpPr>
                <p:cNvPr id="1025" name="Google Shape;1025;p22"/>
                <p:cNvGrpSpPr/>
                <p:nvPr/>
              </p:nvGrpSpPr>
              <p:grpSpPr>
                <a:xfrm>
                  <a:off x="5192567" y="1122848"/>
                  <a:ext cx="139200" cy="139200"/>
                  <a:chOff x="5192567" y="1122848"/>
                  <a:chExt cx="139200" cy="139200"/>
                </a:xfrm>
              </p:grpSpPr>
              <p:sp>
                <p:nvSpPr>
                  <p:cNvPr id="1026" name="Google Shape;1026;p22"/>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9" name="Google Shape;1029;p22"/>
                <p:cNvGrpSpPr/>
                <p:nvPr/>
              </p:nvGrpSpPr>
              <p:grpSpPr>
                <a:xfrm>
                  <a:off x="4771000" y="1122849"/>
                  <a:ext cx="139200" cy="139200"/>
                  <a:chOff x="5192500" y="1122925"/>
                  <a:chExt cx="139200" cy="139200"/>
                </a:xfrm>
              </p:grpSpPr>
              <p:sp>
                <p:nvSpPr>
                  <p:cNvPr id="1030" name="Google Shape;1030;p22"/>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22"/>
                <p:cNvGrpSpPr/>
                <p:nvPr/>
              </p:nvGrpSpPr>
              <p:grpSpPr>
                <a:xfrm>
                  <a:off x="4981783" y="1122924"/>
                  <a:ext cx="139200" cy="139200"/>
                  <a:chOff x="4981783" y="1122924"/>
                  <a:chExt cx="139200" cy="139200"/>
                </a:xfrm>
              </p:grpSpPr>
              <p:sp>
                <p:nvSpPr>
                  <p:cNvPr id="1033" name="Google Shape;1033;p22"/>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035" name="Google Shape;1035;p22"/>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036" name="Google Shape;1036;p22"/>
          <p:cNvGrpSpPr/>
          <p:nvPr/>
        </p:nvGrpSpPr>
        <p:grpSpPr>
          <a:xfrm rot="5400000">
            <a:off x="6447470" y="2448705"/>
            <a:ext cx="4336389" cy="507683"/>
            <a:chOff x="6856163" y="688475"/>
            <a:chExt cx="2083200" cy="525988"/>
          </a:xfrm>
        </p:grpSpPr>
        <p:cxnSp>
          <p:nvCxnSpPr>
            <p:cNvPr id="1037" name="Google Shape;1037;p22"/>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38" name="Google Shape;1038;p22"/>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39" name="Google Shape;1039;p22"/>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040" name="Google Shape;1040;p22"/>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1041" name="Shape 1041"/>
        <p:cNvGrpSpPr/>
        <p:nvPr/>
      </p:nvGrpSpPr>
      <p:grpSpPr>
        <a:xfrm>
          <a:off x="0" y="0"/>
          <a:ext cx="0" cy="0"/>
          <a:chOff x="0" y="0"/>
          <a:chExt cx="0" cy="0"/>
        </a:xfrm>
      </p:grpSpPr>
      <p:grpSp>
        <p:nvGrpSpPr>
          <p:cNvPr id="1042" name="Google Shape;1042;p23"/>
          <p:cNvGrpSpPr/>
          <p:nvPr/>
        </p:nvGrpSpPr>
        <p:grpSpPr>
          <a:xfrm>
            <a:off x="76247" y="76200"/>
            <a:ext cx="8991506" cy="4991091"/>
            <a:chOff x="76247" y="76200"/>
            <a:chExt cx="8991506" cy="4991091"/>
          </a:xfrm>
        </p:grpSpPr>
        <p:sp>
          <p:nvSpPr>
            <p:cNvPr id="1043" name="Google Shape;1043;p2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4" name="Google Shape;1044;p23"/>
            <p:cNvGrpSpPr/>
            <p:nvPr/>
          </p:nvGrpSpPr>
          <p:grpSpPr>
            <a:xfrm>
              <a:off x="76247" y="76200"/>
              <a:ext cx="8991482" cy="270554"/>
              <a:chOff x="495040" y="1057247"/>
              <a:chExt cx="8991482" cy="270554"/>
            </a:xfrm>
          </p:grpSpPr>
          <p:sp>
            <p:nvSpPr>
              <p:cNvPr id="1045" name="Google Shape;1045;p2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6" name="Google Shape;1046;p23"/>
              <p:cNvGrpSpPr/>
              <p:nvPr/>
            </p:nvGrpSpPr>
            <p:grpSpPr>
              <a:xfrm flipH="1">
                <a:off x="559172" y="1122848"/>
                <a:ext cx="560767" cy="139276"/>
                <a:chOff x="4771000" y="1122848"/>
                <a:chExt cx="560767" cy="139276"/>
              </a:xfrm>
            </p:grpSpPr>
            <p:grpSp>
              <p:nvGrpSpPr>
                <p:cNvPr id="1047" name="Google Shape;1047;p23"/>
                <p:cNvGrpSpPr/>
                <p:nvPr/>
              </p:nvGrpSpPr>
              <p:grpSpPr>
                <a:xfrm>
                  <a:off x="5192567" y="1122848"/>
                  <a:ext cx="139200" cy="139200"/>
                  <a:chOff x="5192567" y="1122848"/>
                  <a:chExt cx="139200" cy="139200"/>
                </a:xfrm>
              </p:grpSpPr>
              <p:sp>
                <p:nvSpPr>
                  <p:cNvPr id="1048" name="Google Shape;1048;p23"/>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23"/>
                <p:cNvGrpSpPr/>
                <p:nvPr/>
              </p:nvGrpSpPr>
              <p:grpSpPr>
                <a:xfrm>
                  <a:off x="4771000" y="1122849"/>
                  <a:ext cx="139200" cy="139200"/>
                  <a:chOff x="5192500" y="1122925"/>
                  <a:chExt cx="139200" cy="139200"/>
                </a:xfrm>
              </p:grpSpPr>
              <p:sp>
                <p:nvSpPr>
                  <p:cNvPr id="1052" name="Google Shape;1052;p23"/>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23"/>
                <p:cNvGrpSpPr/>
                <p:nvPr/>
              </p:nvGrpSpPr>
              <p:grpSpPr>
                <a:xfrm>
                  <a:off x="4981783" y="1122924"/>
                  <a:ext cx="139200" cy="139200"/>
                  <a:chOff x="4981783" y="1122924"/>
                  <a:chExt cx="139200" cy="139200"/>
                </a:xfrm>
              </p:grpSpPr>
              <p:sp>
                <p:nvSpPr>
                  <p:cNvPr id="1055" name="Google Shape;1055;p23"/>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057" name="Google Shape;1057;p23"/>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058" name="Google Shape;1058;p23"/>
          <p:cNvGrpSpPr/>
          <p:nvPr/>
        </p:nvGrpSpPr>
        <p:grpSpPr>
          <a:xfrm>
            <a:off x="7121857" y="496717"/>
            <a:ext cx="1805581" cy="587453"/>
            <a:chOff x="7121857" y="496717"/>
            <a:chExt cx="1805581" cy="587453"/>
          </a:xfrm>
        </p:grpSpPr>
        <p:grpSp>
          <p:nvGrpSpPr>
            <p:cNvPr id="1059" name="Google Shape;1059;p23"/>
            <p:cNvGrpSpPr/>
            <p:nvPr/>
          </p:nvGrpSpPr>
          <p:grpSpPr>
            <a:xfrm>
              <a:off x="7611021" y="496717"/>
              <a:ext cx="1316416" cy="587453"/>
              <a:chOff x="7611021" y="496717"/>
              <a:chExt cx="1316416" cy="587453"/>
            </a:xfrm>
          </p:grpSpPr>
          <p:sp>
            <p:nvSpPr>
              <p:cNvPr id="1060" name="Google Shape;1060;p23"/>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3"/>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3"/>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3"/>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3"/>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3"/>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3"/>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3"/>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3"/>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3"/>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3"/>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3"/>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3"/>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3"/>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3"/>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3"/>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3"/>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3"/>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3"/>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3"/>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3"/>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3"/>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3"/>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3"/>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3"/>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3"/>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3"/>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3"/>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3"/>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3"/>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3"/>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3"/>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3"/>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3"/>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3"/>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3"/>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6" name="Google Shape;1096;p23"/>
            <p:cNvGrpSpPr/>
            <p:nvPr/>
          </p:nvGrpSpPr>
          <p:grpSpPr>
            <a:xfrm>
              <a:off x="7121857" y="496717"/>
              <a:ext cx="327756" cy="587453"/>
              <a:chOff x="8352232" y="496717"/>
              <a:chExt cx="327756" cy="587453"/>
            </a:xfrm>
          </p:grpSpPr>
          <p:sp>
            <p:nvSpPr>
              <p:cNvPr id="1097" name="Google Shape;1097;p23"/>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3"/>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3"/>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3"/>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3"/>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3"/>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3"/>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3"/>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3"/>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3"/>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3"/>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3"/>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109" name="Shape 1109"/>
        <p:cNvGrpSpPr/>
        <p:nvPr/>
      </p:nvGrpSpPr>
      <p:grpSpPr>
        <a:xfrm>
          <a:off x="0" y="0"/>
          <a:ext cx="0" cy="0"/>
          <a:chOff x="0" y="0"/>
          <a:chExt cx="0" cy="0"/>
        </a:xfrm>
      </p:grpSpPr>
      <p:grpSp>
        <p:nvGrpSpPr>
          <p:cNvPr id="1110" name="Google Shape;1110;p24"/>
          <p:cNvGrpSpPr/>
          <p:nvPr/>
        </p:nvGrpSpPr>
        <p:grpSpPr>
          <a:xfrm>
            <a:off x="76247" y="76200"/>
            <a:ext cx="8991506" cy="4991091"/>
            <a:chOff x="76247" y="76200"/>
            <a:chExt cx="8991506" cy="4991091"/>
          </a:xfrm>
        </p:grpSpPr>
        <p:sp>
          <p:nvSpPr>
            <p:cNvPr id="1111" name="Google Shape;1111;p2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2" name="Google Shape;1112;p24"/>
            <p:cNvGrpSpPr/>
            <p:nvPr/>
          </p:nvGrpSpPr>
          <p:grpSpPr>
            <a:xfrm>
              <a:off x="76247" y="76200"/>
              <a:ext cx="8991482" cy="270554"/>
              <a:chOff x="495040" y="1057247"/>
              <a:chExt cx="8991482" cy="270554"/>
            </a:xfrm>
          </p:grpSpPr>
          <p:sp>
            <p:nvSpPr>
              <p:cNvPr id="1113" name="Google Shape;1113;p2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4" name="Google Shape;1114;p24"/>
              <p:cNvGrpSpPr/>
              <p:nvPr/>
            </p:nvGrpSpPr>
            <p:grpSpPr>
              <a:xfrm flipH="1">
                <a:off x="559172" y="1122848"/>
                <a:ext cx="560767" cy="139276"/>
                <a:chOff x="4771000" y="1122848"/>
                <a:chExt cx="560767" cy="139276"/>
              </a:xfrm>
            </p:grpSpPr>
            <p:grpSp>
              <p:nvGrpSpPr>
                <p:cNvPr id="1115" name="Google Shape;1115;p24"/>
                <p:cNvGrpSpPr/>
                <p:nvPr/>
              </p:nvGrpSpPr>
              <p:grpSpPr>
                <a:xfrm>
                  <a:off x="5192567" y="1122848"/>
                  <a:ext cx="139200" cy="139200"/>
                  <a:chOff x="5192567" y="1122848"/>
                  <a:chExt cx="139200" cy="139200"/>
                </a:xfrm>
              </p:grpSpPr>
              <p:sp>
                <p:nvSpPr>
                  <p:cNvPr id="1116" name="Google Shape;1116;p24"/>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24"/>
                <p:cNvGrpSpPr/>
                <p:nvPr/>
              </p:nvGrpSpPr>
              <p:grpSpPr>
                <a:xfrm>
                  <a:off x="4771000" y="1122849"/>
                  <a:ext cx="139200" cy="139200"/>
                  <a:chOff x="5192500" y="1122925"/>
                  <a:chExt cx="139200" cy="139200"/>
                </a:xfrm>
              </p:grpSpPr>
              <p:sp>
                <p:nvSpPr>
                  <p:cNvPr id="1120" name="Google Shape;1120;p24"/>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2" name="Google Shape;1122;p24"/>
                <p:cNvGrpSpPr/>
                <p:nvPr/>
              </p:nvGrpSpPr>
              <p:grpSpPr>
                <a:xfrm>
                  <a:off x="4981783" y="1122924"/>
                  <a:ext cx="139200" cy="139200"/>
                  <a:chOff x="4981783" y="1122924"/>
                  <a:chExt cx="139200" cy="139200"/>
                </a:xfrm>
              </p:grpSpPr>
              <p:sp>
                <p:nvSpPr>
                  <p:cNvPr id="1123" name="Google Shape;1123;p24"/>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125" name="Google Shape;1125;p24"/>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26" name="Google Shape;1126;p24"/>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127" name="Google Shape;1127;p24"/>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1128" name="Google Shape;1128;p24"/>
          <p:cNvGrpSpPr/>
          <p:nvPr/>
        </p:nvGrpSpPr>
        <p:grpSpPr>
          <a:xfrm>
            <a:off x="276960" y="559992"/>
            <a:ext cx="8590080" cy="4280742"/>
            <a:chOff x="276960" y="559992"/>
            <a:chExt cx="8590080" cy="4280742"/>
          </a:xfrm>
        </p:grpSpPr>
        <p:grpSp>
          <p:nvGrpSpPr>
            <p:cNvPr id="1129" name="Google Shape;1129;p24"/>
            <p:cNvGrpSpPr/>
            <p:nvPr/>
          </p:nvGrpSpPr>
          <p:grpSpPr>
            <a:xfrm rot="5400000">
              <a:off x="7753357" y="986377"/>
              <a:ext cx="1540067" cy="687298"/>
              <a:chOff x="-363350" y="-51188"/>
              <a:chExt cx="1540067" cy="687298"/>
            </a:xfrm>
          </p:grpSpPr>
          <p:sp>
            <p:nvSpPr>
              <p:cNvPr id="1130" name="Google Shape;1130;p2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5" name="Google Shape;1135;p24"/>
              <p:cNvGrpSpPr/>
              <p:nvPr/>
            </p:nvGrpSpPr>
            <p:grpSpPr>
              <a:xfrm>
                <a:off x="-363350" y="-51188"/>
                <a:ext cx="1540067" cy="687298"/>
                <a:chOff x="-363350" y="-51188"/>
                <a:chExt cx="1540067" cy="687298"/>
              </a:xfrm>
            </p:grpSpPr>
            <p:sp>
              <p:nvSpPr>
                <p:cNvPr id="1136" name="Google Shape;1136;p2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6" name="Google Shape;1166;p2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24"/>
            <p:cNvGrpSpPr/>
            <p:nvPr/>
          </p:nvGrpSpPr>
          <p:grpSpPr>
            <a:xfrm rot="5400000">
              <a:off x="-1610694" y="2447664"/>
              <a:ext cx="4280723" cy="505416"/>
              <a:chOff x="2258298" y="3894721"/>
              <a:chExt cx="3784567" cy="505416"/>
            </a:xfrm>
          </p:grpSpPr>
          <p:cxnSp>
            <p:nvCxnSpPr>
              <p:cNvPr id="1168" name="Google Shape;1168;p24"/>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169" name="Google Shape;1169;p24"/>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170" name="Google Shape;1170;p24"/>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171" name="Google Shape;1171;p24"/>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1172" name="Google Shape;1172;p24"/>
            <p:cNvGrpSpPr/>
            <p:nvPr/>
          </p:nvGrpSpPr>
          <p:grpSpPr>
            <a:xfrm>
              <a:off x="3397225" y="560000"/>
              <a:ext cx="3104100" cy="390600"/>
              <a:chOff x="3778225" y="560000"/>
              <a:chExt cx="3104100" cy="390600"/>
            </a:xfrm>
          </p:grpSpPr>
          <p:sp>
            <p:nvSpPr>
              <p:cNvPr id="1173" name="Google Shape;1173;p24"/>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4"/>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5" name="Google Shape;1175;p24"/>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1176" name="Google Shape;1176;p24"/>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7" name="Google Shape;1177;p24"/>
            <p:cNvGrpSpPr/>
            <p:nvPr/>
          </p:nvGrpSpPr>
          <p:grpSpPr>
            <a:xfrm>
              <a:off x="1010736" y="560011"/>
              <a:ext cx="2165692" cy="590257"/>
              <a:chOff x="489414" y="450012"/>
              <a:chExt cx="2153203" cy="586912"/>
            </a:xfrm>
          </p:grpSpPr>
          <p:sp>
            <p:nvSpPr>
              <p:cNvPr id="1178" name="Google Shape;1178;p24"/>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4"/>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4"/>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4"/>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1182" name="Google Shape;1182;p24"/>
              <p:cNvGrpSpPr/>
              <p:nvPr/>
            </p:nvGrpSpPr>
            <p:grpSpPr>
              <a:xfrm>
                <a:off x="1572867" y="731342"/>
                <a:ext cx="294584" cy="35024"/>
                <a:chOff x="1711525" y="661375"/>
                <a:chExt cx="454254" cy="54000"/>
              </a:xfrm>
            </p:grpSpPr>
            <p:sp>
              <p:nvSpPr>
                <p:cNvPr id="1183" name="Google Shape;1183;p24"/>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4"/>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4"/>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6" name="Google Shape;1186;p24"/>
            <p:cNvGrpSpPr/>
            <p:nvPr/>
          </p:nvGrpSpPr>
          <p:grpSpPr>
            <a:xfrm>
              <a:off x="6588961" y="4188217"/>
              <a:ext cx="2153203" cy="586912"/>
              <a:chOff x="4270828" y="4327992"/>
              <a:chExt cx="2153203" cy="586912"/>
            </a:xfrm>
          </p:grpSpPr>
          <p:sp>
            <p:nvSpPr>
              <p:cNvPr id="1187" name="Google Shape;1187;p24"/>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8" name="Google Shape;1188;p24"/>
              <p:cNvGrpSpPr/>
              <p:nvPr/>
            </p:nvGrpSpPr>
            <p:grpSpPr>
              <a:xfrm>
                <a:off x="5346150" y="4812101"/>
                <a:ext cx="294584" cy="35024"/>
                <a:chOff x="1711525" y="661375"/>
                <a:chExt cx="454254" cy="54000"/>
              </a:xfrm>
            </p:grpSpPr>
            <p:sp>
              <p:nvSpPr>
                <p:cNvPr id="1189" name="Google Shape;1189;p24"/>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4"/>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24"/>
              <p:cNvGrpSpPr/>
              <p:nvPr/>
            </p:nvGrpSpPr>
            <p:grpSpPr>
              <a:xfrm>
                <a:off x="4339532" y="4600225"/>
                <a:ext cx="891886" cy="246900"/>
                <a:chOff x="1328423" y="517474"/>
                <a:chExt cx="891886" cy="246900"/>
              </a:xfrm>
            </p:grpSpPr>
            <p:sp>
              <p:nvSpPr>
                <p:cNvPr id="1193" name="Google Shape;1193;p24"/>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4"/>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4"/>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1196" name="Shape 1196"/>
        <p:cNvGrpSpPr/>
        <p:nvPr/>
      </p:nvGrpSpPr>
      <p:grpSpPr>
        <a:xfrm>
          <a:off x="0" y="0"/>
          <a:ext cx="0" cy="0"/>
          <a:chOff x="0" y="0"/>
          <a:chExt cx="0" cy="0"/>
        </a:xfrm>
      </p:grpSpPr>
      <p:grpSp>
        <p:nvGrpSpPr>
          <p:cNvPr id="1197" name="Google Shape;1197;p25"/>
          <p:cNvGrpSpPr/>
          <p:nvPr/>
        </p:nvGrpSpPr>
        <p:grpSpPr>
          <a:xfrm>
            <a:off x="76247" y="76209"/>
            <a:ext cx="8991507" cy="4991083"/>
            <a:chOff x="-25" y="152400"/>
            <a:chExt cx="8991507" cy="4991083"/>
          </a:xfrm>
        </p:grpSpPr>
        <p:sp>
          <p:nvSpPr>
            <p:cNvPr id="1198" name="Google Shape;1198;p2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0" name="Google Shape;1200;p25"/>
            <p:cNvGrpSpPr/>
            <p:nvPr/>
          </p:nvGrpSpPr>
          <p:grpSpPr>
            <a:xfrm>
              <a:off x="8788026" y="217953"/>
              <a:ext cx="139356" cy="139356"/>
              <a:chOff x="3300229" y="786025"/>
              <a:chExt cx="116275" cy="116275"/>
            </a:xfrm>
          </p:grpSpPr>
          <p:sp>
            <p:nvSpPr>
              <p:cNvPr id="1201" name="Google Shape;1201;p2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4" name="Google Shape;1204;p25"/>
          <p:cNvGrpSpPr/>
          <p:nvPr/>
        </p:nvGrpSpPr>
        <p:grpSpPr>
          <a:xfrm>
            <a:off x="240388" y="534352"/>
            <a:ext cx="8663224" cy="4336389"/>
            <a:chOff x="240388" y="534352"/>
            <a:chExt cx="8663224" cy="4336389"/>
          </a:xfrm>
        </p:grpSpPr>
        <p:grpSp>
          <p:nvGrpSpPr>
            <p:cNvPr id="1205" name="Google Shape;1205;p25"/>
            <p:cNvGrpSpPr/>
            <p:nvPr/>
          </p:nvGrpSpPr>
          <p:grpSpPr>
            <a:xfrm>
              <a:off x="7587196" y="4283288"/>
              <a:ext cx="1316416" cy="587453"/>
              <a:chOff x="7611021" y="496717"/>
              <a:chExt cx="1316416" cy="587453"/>
            </a:xfrm>
          </p:grpSpPr>
          <p:sp>
            <p:nvSpPr>
              <p:cNvPr id="1206" name="Google Shape;1206;p25"/>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5"/>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5"/>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5"/>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5"/>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5"/>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5"/>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5"/>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5"/>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5"/>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5"/>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5"/>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5"/>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5"/>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5"/>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5"/>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5"/>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5"/>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5"/>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5"/>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5"/>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5"/>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5"/>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5"/>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5"/>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5"/>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5"/>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5"/>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5"/>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5"/>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5"/>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25"/>
            <p:cNvGrpSpPr/>
            <p:nvPr/>
          </p:nvGrpSpPr>
          <p:grpSpPr>
            <a:xfrm flipH="1">
              <a:off x="240388" y="534352"/>
              <a:ext cx="1366293" cy="4336389"/>
              <a:chOff x="7503214" y="534352"/>
              <a:chExt cx="1366293" cy="4336389"/>
            </a:xfrm>
          </p:grpSpPr>
          <p:grpSp>
            <p:nvGrpSpPr>
              <p:cNvPr id="1243" name="Google Shape;1243;p25"/>
              <p:cNvGrpSpPr/>
              <p:nvPr/>
            </p:nvGrpSpPr>
            <p:grpSpPr>
              <a:xfrm rot="5400000">
                <a:off x="6447470" y="2448705"/>
                <a:ext cx="4336389" cy="507683"/>
                <a:chOff x="6856163" y="688475"/>
                <a:chExt cx="2083200" cy="525988"/>
              </a:xfrm>
            </p:grpSpPr>
            <p:cxnSp>
              <p:nvCxnSpPr>
                <p:cNvPr id="1244" name="Google Shape;1244;p2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245" name="Google Shape;1245;p2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246" name="Google Shape;1246;p2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247" name="Google Shape;1247;p2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1248" name="Google Shape;1248;p25"/>
              <p:cNvGrpSpPr/>
              <p:nvPr/>
            </p:nvGrpSpPr>
            <p:grpSpPr>
              <a:xfrm>
                <a:off x="7503214" y="706981"/>
                <a:ext cx="1023225" cy="291050"/>
                <a:chOff x="7503214" y="706981"/>
                <a:chExt cx="1023225" cy="291050"/>
              </a:xfrm>
            </p:grpSpPr>
            <p:sp>
              <p:nvSpPr>
                <p:cNvPr id="1249" name="Google Shape;1249;p25"/>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5"/>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5"/>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1252" name="Shape 1252"/>
        <p:cNvGrpSpPr/>
        <p:nvPr/>
      </p:nvGrpSpPr>
      <p:grpSpPr>
        <a:xfrm>
          <a:off x="0" y="0"/>
          <a:ext cx="0" cy="0"/>
          <a:chOff x="0" y="0"/>
          <a:chExt cx="0" cy="0"/>
        </a:xfrm>
      </p:grpSpPr>
      <p:grpSp>
        <p:nvGrpSpPr>
          <p:cNvPr id="1253" name="Google Shape;1253;p26"/>
          <p:cNvGrpSpPr/>
          <p:nvPr/>
        </p:nvGrpSpPr>
        <p:grpSpPr>
          <a:xfrm>
            <a:off x="76247" y="76200"/>
            <a:ext cx="8991506" cy="4991091"/>
            <a:chOff x="76247" y="76200"/>
            <a:chExt cx="8991506" cy="4991091"/>
          </a:xfrm>
        </p:grpSpPr>
        <p:sp>
          <p:nvSpPr>
            <p:cNvPr id="1254" name="Google Shape;1254;p2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5" name="Google Shape;1255;p26"/>
            <p:cNvGrpSpPr/>
            <p:nvPr/>
          </p:nvGrpSpPr>
          <p:grpSpPr>
            <a:xfrm>
              <a:off x="76247" y="76200"/>
              <a:ext cx="8991482" cy="270554"/>
              <a:chOff x="495040" y="1057247"/>
              <a:chExt cx="8991482" cy="270554"/>
            </a:xfrm>
          </p:grpSpPr>
          <p:sp>
            <p:nvSpPr>
              <p:cNvPr id="1256" name="Google Shape;1256;p2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7" name="Google Shape;1257;p26"/>
              <p:cNvGrpSpPr/>
              <p:nvPr/>
            </p:nvGrpSpPr>
            <p:grpSpPr>
              <a:xfrm flipH="1">
                <a:off x="559172" y="1122848"/>
                <a:ext cx="560767" cy="139276"/>
                <a:chOff x="4771000" y="1122848"/>
                <a:chExt cx="560767" cy="139276"/>
              </a:xfrm>
            </p:grpSpPr>
            <p:grpSp>
              <p:nvGrpSpPr>
                <p:cNvPr id="1258" name="Google Shape;1258;p26"/>
                <p:cNvGrpSpPr/>
                <p:nvPr/>
              </p:nvGrpSpPr>
              <p:grpSpPr>
                <a:xfrm>
                  <a:off x="5192567" y="1122848"/>
                  <a:ext cx="139200" cy="139200"/>
                  <a:chOff x="5192567" y="1122848"/>
                  <a:chExt cx="139200" cy="139200"/>
                </a:xfrm>
              </p:grpSpPr>
              <p:sp>
                <p:nvSpPr>
                  <p:cNvPr id="1259" name="Google Shape;1259;p26"/>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26"/>
                <p:cNvGrpSpPr/>
                <p:nvPr/>
              </p:nvGrpSpPr>
              <p:grpSpPr>
                <a:xfrm>
                  <a:off x="4771000" y="1122849"/>
                  <a:ext cx="139200" cy="139200"/>
                  <a:chOff x="5192500" y="1122925"/>
                  <a:chExt cx="139200" cy="139200"/>
                </a:xfrm>
              </p:grpSpPr>
              <p:sp>
                <p:nvSpPr>
                  <p:cNvPr id="1263" name="Google Shape;1263;p26"/>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26"/>
                <p:cNvGrpSpPr/>
                <p:nvPr/>
              </p:nvGrpSpPr>
              <p:grpSpPr>
                <a:xfrm>
                  <a:off x="4981783" y="1122924"/>
                  <a:ext cx="139200" cy="139200"/>
                  <a:chOff x="4981783" y="1122924"/>
                  <a:chExt cx="139200" cy="139200"/>
                </a:xfrm>
              </p:grpSpPr>
              <p:sp>
                <p:nvSpPr>
                  <p:cNvPr id="1266" name="Google Shape;1266;p26"/>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268" name="Google Shape;1268;p26"/>
          <p:cNvGrpSpPr/>
          <p:nvPr/>
        </p:nvGrpSpPr>
        <p:grpSpPr>
          <a:xfrm>
            <a:off x="326489" y="614305"/>
            <a:ext cx="8491880" cy="4219295"/>
            <a:chOff x="326489" y="614305"/>
            <a:chExt cx="8491880" cy="4219295"/>
          </a:xfrm>
        </p:grpSpPr>
        <p:grpSp>
          <p:nvGrpSpPr>
            <p:cNvPr id="1269" name="Google Shape;1269;p26"/>
            <p:cNvGrpSpPr/>
            <p:nvPr/>
          </p:nvGrpSpPr>
          <p:grpSpPr>
            <a:xfrm>
              <a:off x="326489" y="4146302"/>
              <a:ext cx="1540067" cy="687298"/>
              <a:chOff x="-363350" y="-51188"/>
              <a:chExt cx="1540067" cy="687298"/>
            </a:xfrm>
          </p:grpSpPr>
          <p:sp>
            <p:nvSpPr>
              <p:cNvPr id="1270" name="Google Shape;1270;p2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5" name="Google Shape;1275;p26"/>
              <p:cNvGrpSpPr/>
              <p:nvPr/>
            </p:nvGrpSpPr>
            <p:grpSpPr>
              <a:xfrm>
                <a:off x="-363350" y="-51188"/>
                <a:ext cx="1540067" cy="687298"/>
                <a:chOff x="-363350" y="-51188"/>
                <a:chExt cx="1540067" cy="687298"/>
              </a:xfrm>
            </p:grpSpPr>
            <p:sp>
              <p:nvSpPr>
                <p:cNvPr id="1276" name="Google Shape;1276;p2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6" name="Google Shape;1306;p2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7" name="Google Shape;1307;p26"/>
            <p:cNvGrpSpPr/>
            <p:nvPr/>
          </p:nvGrpSpPr>
          <p:grpSpPr>
            <a:xfrm>
              <a:off x="854985" y="614305"/>
              <a:ext cx="1913983" cy="521706"/>
              <a:chOff x="489414" y="450012"/>
              <a:chExt cx="2153203" cy="586912"/>
            </a:xfrm>
          </p:grpSpPr>
          <p:sp>
            <p:nvSpPr>
              <p:cNvPr id="1308" name="Google Shape;1308;p26"/>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9" name="Google Shape;1309;p26"/>
              <p:cNvGrpSpPr/>
              <p:nvPr/>
            </p:nvGrpSpPr>
            <p:grpSpPr>
              <a:xfrm>
                <a:off x="584420" y="519414"/>
                <a:ext cx="1963411" cy="246971"/>
                <a:chOff x="571861" y="517439"/>
                <a:chExt cx="1963411" cy="246971"/>
              </a:xfrm>
            </p:grpSpPr>
            <p:sp>
              <p:nvSpPr>
                <p:cNvPr id="1310" name="Google Shape;1310;p26"/>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6"/>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1316" name="Google Shape;1316;p26"/>
            <p:cNvGrpSpPr/>
            <p:nvPr/>
          </p:nvGrpSpPr>
          <p:grpSpPr>
            <a:xfrm>
              <a:off x="326493" y="614305"/>
              <a:ext cx="291050" cy="657525"/>
              <a:chOff x="7875018" y="1882075"/>
              <a:chExt cx="291050" cy="657525"/>
            </a:xfrm>
          </p:grpSpPr>
          <p:sp>
            <p:nvSpPr>
              <p:cNvPr id="1317" name="Google Shape;1317;p26"/>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6"/>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26"/>
            <p:cNvGrpSpPr/>
            <p:nvPr/>
          </p:nvGrpSpPr>
          <p:grpSpPr>
            <a:xfrm>
              <a:off x="3006410" y="614305"/>
              <a:ext cx="5811959" cy="505416"/>
              <a:chOff x="2258298" y="3894721"/>
              <a:chExt cx="3784567" cy="505416"/>
            </a:xfrm>
          </p:grpSpPr>
          <p:cxnSp>
            <p:nvCxnSpPr>
              <p:cNvPr id="1320" name="Google Shape;1320;p26"/>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321" name="Google Shape;1321;p26"/>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322" name="Google Shape;1322;p26"/>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323" name="Google Shape;1323;p26"/>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1324" name="Google Shape;1324;p26"/>
            <p:cNvGrpSpPr/>
            <p:nvPr/>
          </p:nvGrpSpPr>
          <p:grpSpPr>
            <a:xfrm>
              <a:off x="4103869" y="4501200"/>
              <a:ext cx="4714500" cy="332400"/>
              <a:chOff x="4122875" y="4098725"/>
              <a:chExt cx="4714500" cy="332400"/>
            </a:xfrm>
          </p:grpSpPr>
          <p:sp>
            <p:nvSpPr>
              <p:cNvPr id="1325" name="Google Shape;1325;p26"/>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6"/>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7" name="Google Shape;1327;p26"/>
              <p:cNvGrpSpPr/>
              <p:nvPr/>
            </p:nvGrpSpPr>
            <p:grpSpPr>
              <a:xfrm>
                <a:off x="4515789" y="4196525"/>
                <a:ext cx="4096800" cy="136800"/>
                <a:chOff x="4535725" y="4196525"/>
                <a:chExt cx="4096800" cy="136800"/>
              </a:xfrm>
            </p:grpSpPr>
            <p:cxnSp>
              <p:nvCxnSpPr>
                <p:cNvPr id="1328" name="Google Shape;1328;p26"/>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1329" name="Google Shape;1329;p26"/>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3" name="Shape 1333"/>
        <p:cNvGrpSpPr/>
        <p:nvPr/>
      </p:nvGrpSpPr>
      <p:grpSpPr>
        <a:xfrm>
          <a:off x="0" y="0"/>
          <a:ext cx="0" cy="0"/>
          <a:chOff x="0" y="0"/>
          <a:chExt cx="0" cy="0"/>
        </a:xfrm>
      </p:grpSpPr>
      <p:sp>
        <p:nvSpPr>
          <p:cNvPr id="1334" name="Google Shape;1334;p28"/>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335" name="Google Shape;1335;p28"/>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336" name="Google Shape;1336;p28"/>
          <p:cNvGrpSpPr/>
          <p:nvPr/>
        </p:nvGrpSpPr>
        <p:grpSpPr>
          <a:xfrm>
            <a:off x="152400" y="157303"/>
            <a:ext cx="7589840" cy="4524094"/>
            <a:chOff x="152400" y="157303"/>
            <a:chExt cx="7589840" cy="4524094"/>
          </a:xfrm>
        </p:grpSpPr>
        <p:grpSp>
          <p:nvGrpSpPr>
            <p:cNvPr id="1337" name="Google Shape;1337;p28"/>
            <p:cNvGrpSpPr/>
            <p:nvPr/>
          </p:nvGrpSpPr>
          <p:grpSpPr>
            <a:xfrm>
              <a:off x="152400" y="157303"/>
              <a:ext cx="1540067" cy="983325"/>
              <a:chOff x="-363350" y="-51188"/>
              <a:chExt cx="1540067" cy="983325"/>
            </a:xfrm>
          </p:grpSpPr>
          <p:sp>
            <p:nvSpPr>
              <p:cNvPr id="1338" name="Google Shape;1338;p2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3" name="Google Shape;1343;p28"/>
              <p:cNvGrpSpPr/>
              <p:nvPr/>
            </p:nvGrpSpPr>
            <p:grpSpPr>
              <a:xfrm>
                <a:off x="-363350" y="-51188"/>
                <a:ext cx="1540067" cy="983325"/>
                <a:chOff x="-363350" y="-51188"/>
                <a:chExt cx="1540067" cy="983325"/>
              </a:xfrm>
            </p:grpSpPr>
            <p:sp>
              <p:nvSpPr>
                <p:cNvPr id="1344" name="Google Shape;1344;p28"/>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8"/>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6" name="Google Shape;1376;p2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28"/>
            <p:cNvGrpSpPr/>
            <p:nvPr/>
          </p:nvGrpSpPr>
          <p:grpSpPr>
            <a:xfrm>
              <a:off x="5538440" y="3930550"/>
              <a:ext cx="2203800" cy="750847"/>
              <a:chOff x="5538440" y="3930550"/>
              <a:chExt cx="2203800" cy="750847"/>
            </a:xfrm>
          </p:grpSpPr>
          <p:cxnSp>
            <p:nvCxnSpPr>
              <p:cNvPr id="1378" name="Google Shape;1378;p28"/>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1379" name="Google Shape;1379;p28"/>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1380" name="Google Shape;1380;p28"/>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1381" name="Google Shape;1381;p28"/>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1382" name="Google Shape;1382;p28"/>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1383" name="Google Shape;1383;p28"/>
            <p:cNvGrpSpPr/>
            <p:nvPr/>
          </p:nvGrpSpPr>
          <p:grpSpPr>
            <a:xfrm>
              <a:off x="2103065" y="233517"/>
              <a:ext cx="2239332" cy="610447"/>
              <a:chOff x="489414" y="450012"/>
              <a:chExt cx="2153203" cy="586912"/>
            </a:xfrm>
          </p:grpSpPr>
          <p:sp>
            <p:nvSpPr>
              <p:cNvPr id="1384" name="Google Shape;1384;p28"/>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5" name="Google Shape;1385;p28"/>
              <p:cNvGrpSpPr/>
              <p:nvPr/>
            </p:nvGrpSpPr>
            <p:grpSpPr>
              <a:xfrm>
                <a:off x="584420" y="519414"/>
                <a:ext cx="1963411" cy="246971"/>
                <a:chOff x="571861" y="517439"/>
                <a:chExt cx="1963411" cy="246971"/>
              </a:xfrm>
            </p:grpSpPr>
            <p:sp>
              <p:nvSpPr>
                <p:cNvPr id="1386" name="Google Shape;1386;p28"/>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8"/>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8"/>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8"/>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8"/>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8"/>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2" name="Shape 1392"/>
        <p:cNvGrpSpPr/>
        <p:nvPr/>
      </p:nvGrpSpPr>
      <p:grpSpPr>
        <a:xfrm>
          <a:off x="0" y="0"/>
          <a:ext cx="0" cy="0"/>
          <a:chOff x="0" y="0"/>
          <a:chExt cx="0" cy="0"/>
        </a:xfrm>
      </p:grpSpPr>
      <p:grpSp>
        <p:nvGrpSpPr>
          <p:cNvPr id="1393" name="Google Shape;1393;p29"/>
          <p:cNvGrpSpPr/>
          <p:nvPr/>
        </p:nvGrpSpPr>
        <p:grpSpPr>
          <a:xfrm>
            <a:off x="342625" y="322050"/>
            <a:ext cx="8494750" cy="4499400"/>
            <a:chOff x="342625" y="322050"/>
            <a:chExt cx="8494750" cy="4499400"/>
          </a:xfrm>
        </p:grpSpPr>
        <p:grpSp>
          <p:nvGrpSpPr>
            <p:cNvPr id="1394" name="Google Shape;1394;p29"/>
            <p:cNvGrpSpPr/>
            <p:nvPr/>
          </p:nvGrpSpPr>
          <p:grpSpPr>
            <a:xfrm>
              <a:off x="342625" y="322050"/>
              <a:ext cx="1774253" cy="4499400"/>
              <a:chOff x="4336300" y="1354950"/>
              <a:chExt cx="1774253" cy="4499400"/>
            </a:xfrm>
          </p:grpSpPr>
          <p:sp>
            <p:nvSpPr>
              <p:cNvPr id="1395" name="Google Shape;1395;p29"/>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6" name="Google Shape;1396;p29"/>
              <p:cNvGrpSpPr/>
              <p:nvPr/>
            </p:nvGrpSpPr>
            <p:grpSpPr>
              <a:xfrm>
                <a:off x="4336300" y="1354950"/>
                <a:ext cx="1774253" cy="270554"/>
                <a:chOff x="4632152" y="1147729"/>
                <a:chExt cx="1774253" cy="270554"/>
              </a:xfrm>
            </p:grpSpPr>
            <p:sp>
              <p:nvSpPr>
                <p:cNvPr id="1397" name="Google Shape;1397;p29"/>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8" name="Google Shape;1398;p29"/>
                <p:cNvGrpSpPr/>
                <p:nvPr/>
              </p:nvGrpSpPr>
              <p:grpSpPr>
                <a:xfrm>
                  <a:off x="6202848" y="1213287"/>
                  <a:ext cx="139356" cy="139356"/>
                  <a:chOff x="3300229" y="786025"/>
                  <a:chExt cx="116275" cy="116275"/>
                </a:xfrm>
              </p:grpSpPr>
              <p:sp>
                <p:nvSpPr>
                  <p:cNvPr id="1399" name="Google Shape;1399;p2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402" name="Google Shape;1402;p29"/>
            <p:cNvGrpSpPr/>
            <p:nvPr/>
          </p:nvGrpSpPr>
          <p:grpSpPr>
            <a:xfrm>
              <a:off x="7463172" y="322050"/>
              <a:ext cx="1331775" cy="874238"/>
              <a:chOff x="7712444" y="104700"/>
              <a:chExt cx="1331775" cy="874238"/>
            </a:xfrm>
          </p:grpSpPr>
          <p:grpSp>
            <p:nvGrpSpPr>
              <p:cNvPr id="1403" name="Google Shape;1403;p29"/>
              <p:cNvGrpSpPr/>
              <p:nvPr/>
            </p:nvGrpSpPr>
            <p:grpSpPr>
              <a:xfrm>
                <a:off x="7864844" y="104700"/>
                <a:ext cx="1179375" cy="726475"/>
                <a:chOff x="1510375" y="4002500"/>
                <a:chExt cx="1179375" cy="726475"/>
              </a:xfrm>
            </p:grpSpPr>
            <p:sp>
              <p:nvSpPr>
                <p:cNvPr id="1404" name="Google Shape;1404;p29"/>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9"/>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9"/>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9"/>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9"/>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9"/>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9"/>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9"/>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9"/>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9"/>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9"/>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5" name="Google Shape;1415;p29"/>
              <p:cNvGrpSpPr/>
              <p:nvPr/>
            </p:nvGrpSpPr>
            <p:grpSpPr>
              <a:xfrm>
                <a:off x="7788644" y="180900"/>
                <a:ext cx="1179375" cy="726475"/>
                <a:chOff x="1510375" y="4002500"/>
                <a:chExt cx="1179375" cy="726475"/>
              </a:xfrm>
            </p:grpSpPr>
            <p:sp>
              <p:nvSpPr>
                <p:cNvPr id="1416" name="Google Shape;1416;p29"/>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9"/>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9"/>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9"/>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9"/>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9"/>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9"/>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7" name="Google Shape;1427;p29"/>
              <p:cNvGrpSpPr/>
              <p:nvPr/>
            </p:nvGrpSpPr>
            <p:grpSpPr>
              <a:xfrm>
                <a:off x="7712444" y="252463"/>
                <a:ext cx="1179375" cy="726475"/>
                <a:chOff x="1510375" y="4002500"/>
                <a:chExt cx="1179375" cy="726475"/>
              </a:xfrm>
            </p:grpSpPr>
            <p:sp>
              <p:nvSpPr>
                <p:cNvPr id="1428" name="Google Shape;1428;p29"/>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29"/>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9"/>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9"/>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9"/>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39" name="Google Shape;1439;p29"/>
            <p:cNvGrpSpPr/>
            <p:nvPr/>
          </p:nvGrpSpPr>
          <p:grpSpPr>
            <a:xfrm>
              <a:off x="2349839" y="3921264"/>
              <a:ext cx="1540067" cy="687298"/>
              <a:chOff x="-363350" y="-51188"/>
              <a:chExt cx="1540067" cy="687298"/>
            </a:xfrm>
          </p:grpSpPr>
          <p:sp>
            <p:nvSpPr>
              <p:cNvPr id="1440" name="Google Shape;1440;p29"/>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9"/>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5" name="Google Shape;1445;p29"/>
              <p:cNvGrpSpPr/>
              <p:nvPr/>
            </p:nvGrpSpPr>
            <p:grpSpPr>
              <a:xfrm>
                <a:off x="-363350" y="-51188"/>
                <a:ext cx="1540067" cy="687298"/>
                <a:chOff x="-363350" y="-51188"/>
                <a:chExt cx="1540067" cy="687298"/>
              </a:xfrm>
            </p:grpSpPr>
            <p:sp>
              <p:nvSpPr>
                <p:cNvPr id="1446" name="Google Shape;1446;p29"/>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9"/>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9"/>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9"/>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9"/>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9"/>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9"/>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9"/>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9"/>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9"/>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9"/>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9"/>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9"/>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9"/>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9"/>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6" name="Google Shape;1476;p29"/>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29"/>
            <p:cNvGrpSpPr/>
            <p:nvPr/>
          </p:nvGrpSpPr>
          <p:grpSpPr>
            <a:xfrm>
              <a:off x="8276093" y="2242975"/>
              <a:ext cx="291050" cy="657525"/>
              <a:chOff x="7875018" y="1882075"/>
              <a:chExt cx="291050" cy="657525"/>
            </a:xfrm>
          </p:grpSpPr>
          <p:sp>
            <p:nvSpPr>
              <p:cNvPr id="1478" name="Google Shape;1478;p29"/>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9"/>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29"/>
            <p:cNvGrpSpPr/>
            <p:nvPr/>
          </p:nvGrpSpPr>
          <p:grpSpPr>
            <a:xfrm>
              <a:off x="2365632" y="691023"/>
              <a:ext cx="4848787" cy="505416"/>
              <a:chOff x="2258298" y="3894721"/>
              <a:chExt cx="3784567" cy="505416"/>
            </a:xfrm>
          </p:grpSpPr>
          <p:cxnSp>
            <p:nvCxnSpPr>
              <p:cNvPr id="1481" name="Google Shape;1481;p29"/>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482" name="Google Shape;1482;p29"/>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483" name="Google Shape;1483;p29"/>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484" name="Google Shape;1484;p29"/>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1485" name="Google Shape;1485;p29"/>
            <p:cNvGrpSpPr/>
            <p:nvPr/>
          </p:nvGrpSpPr>
          <p:grpSpPr>
            <a:xfrm>
              <a:off x="4122875" y="4098725"/>
              <a:ext cx="4714500" cy="629464"/>
              <a:chOff x="4122875" y="4098725"/>
              <a:chExt cx="4714500" cy="629464"/>
            </a:xfrm>
          </p:grpSpPr>
          <p:grpSp>
            <p:nvGrpSpPr>
              <p:cNvPr id="1486" name="Google Shape;1486;p29"/>
              <p:cNvGrpSpPr/>
              <p:nvPr/>
            </p:nvGrpSpPr>
            <p:grpSpPr>
              <a:xfrm>
                <a:off x="4122875" y="4098725"/>
                <a:ext cx="4714500" cy="332400"/>
                <a:chOff x="4122875" y="4098725"/>
                <a:chExt cx="4714500" cy="332400"/>
              </a:xfrm>
            </p:grpSpPr>
            <p:sp>
              <p:nvSpPr>
                <p:cNvPr id="1487" name="Google Shape;1487;p29"/>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9"/>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9" name="Google Shape;1489;p29"/>
                <p:cNvGrpSpPr/>
                <p:nvPr/>
              </p:nvGrpSpPr>
              <p:grpSpPr>
                <a:xfrm>
                  <a:off x="4515789" y="4196525"/>
                  <a:ext cx="4096800" cy="136800"/>
                  <a:chOff x="4535725" y="4196525"/>
                  <a:chExt cx="4096800" cy="136800"/>
                </a:xfrm>
              </p:grpSpPr>
              <p:cxnSp>
                <p:nvCxnSpPr>
                  <p:cNvPr id="1490" name="Google Shape;1490;p29"/>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1491" name="Google Shape;1491;p29"/>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92" name="Google Shape;1492;p29"/>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93" name="Google Shape;1493;p29"/>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1494" name="Google Shape;1494;p29"/>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1495" name="Google Shape;1495;p29"/>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6" name="Shape 1496"/>
        <p:cNvGrpSpPr/>
        <p:nvPr/>
      </p:nvGrpSpPr>
      <p:grpSpPr>
        <a:xfrm>
          <a:off x="0" y="0"/>
          <a:ext cx="0" cy="0"/>
          <a:chOff x="0" y="0"/>
          <a:chExt cx="0" cy="0"/>
        </a:xfrm>
      </p:grpSpPr>
      <p:grpSp>
        <p:nvGrpSpPr>
          <p:cNvPr id="1497" name="Google Shape;1497;p30"/>
          <p:cNvGrpSpPr/>
          <p:nvPr/>
        </p:nvGrpSpPr>
        <p:grpSpPr>
          <a:xfrm>
            <a:off x="76247" y="76209"/>
            <a:ext cx="8991507" cy="4991083"/>
            <a:chOff x="-25" y="152400"/>
            <a:chExt cx="8991507" cy="4991083"/>
          </a:xfrm>
        </p:grpSpPr>
        <p:sp>
          <p:nvSpPr>
            <p:cNvPr id="1498" name="Google Shape;1498;p30"/>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0" name="Google Shape;1500;p30"/>
            <p:cNvGrpSpPr/>
            <p:nvPr/>
          </p:nvGrpSpPr>
          <p:grpSpPr>
            <a:xfrm>
              <a:off x="8788026" y="217953"/>
              <a:ext cx="139356" cy="139356"/>
              <a:chOff x="3300229" y="786025"/>
              <a:chExt cx="116275" cy="116275"/>
            </a:xfrm>
          </p:grpSpPr>
          <p:sp>
            <p:nvSpPr>
              <p:cNvPr id="1501" name="Google Shape;1501;p3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04" name="Google Shape;1504;p30"/>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6"/>
              </a:buClr>
              <a:buSzPts val="1200"/>
              <a:buAutoNum type="arabicPeriod"/>
              <a:defRPr sz="1200"/>
            </a:lvl1pPr>
            <a:lvl2pPr indent="-304800" lvl="1" marL="914400" rtl="0">
              <a:lnSpc>
                <a:spcPct val="100000"/>
              </a:lnSpc>
              <a:spcBef>
                <a:spcPts val="0"/>
              </a:spcBef>
              <a:spcAft>
                <a:spcPts val="0"/>
              </a:spcAft>
              <a:buClr>
                <a:srgbClr val="434343"/>
              </a:buClr>
              <a:buSzPts val="1200"/>
              <a:buFont typeface="Roboto Condensed Light"/>
              <a:buAutoNum type="alphaLcPeriod"/>
              <a:defRPr sz="1200"/>
            </a:lvl2pPr>
            <a:lvl3pPr indent="-304800" lvl="2" marL="1371600" rtl="0">
              <a:lnSpc>
                <a:spcPct val="100000"/>
              </a:lnSpc>
              <a:spcBef>
                <a:spcPts val="0"/>
              </a:spcBef>
              <a:spcAft>
                <a:spcPts val="0"/>
              </a:spcAft>
              <a:buClr>
                <a:srgbClr val="434343"/>
              </a:buClr>
              <a:buSzPts val="1200"/>
              <a:buFont typeface="Roboto Condensed Light"/>
              <a:buAutoNum type="romanLcPeriod"/>
              <a:defRPr sz="1200"/>
            </a:lvl3pPr>
            <a:lvl4pPr indent="-304800" lvl="3" marL="1828800" rtl="0">
              <a:lnSpc>
                <a:spcPct val="100000"/>
              </a:lnSpc>
              <a:spcBef>
                <a:spcPts val="0"/>
              </a:spcBef>
              <a:spcAft>
                <a:spcPts val="0"/>
              </a:spcAft>
              <a:buClr>
                <a:srgbClr val="434343"/>
              </a:buClr>
              <a:buSzPts val="1200"/>
              <a:buFont typeface="Roboto Condensed Light"/>
              <a:buAutoNum type="arabicPeriod"/>
              <a:defRPr sz="1200"/>
            </a:lvl4pPr>
            <a:lvl5pPr indent="-304800" lvl="4" marL="2286000" rtl="0">
              <a:lnSpc>
                <a:spcPct val="100000"/>
              </a:lnSpc>
              <a:spcBef>
                <a:spcPts val="0"/>
              </a:spcBef>
              <a:spcAft>
                <a:spcPts val="0"/>
              </a:spcAft>
              <a:buClr>
                <a:srgbClr val="434343"/>
              </a:buClr>
              <a:buSzPts val="1200"/>
              <a:buFont typeface="Roboto Condensed Light"/>
              <a:buAutoNum type="alphaLcPeriod"/>
              <a:defRPr sz="1200"/>
            </a:lvl5pPr>
            <a:lvl6pPr indent="-304800" lvl="5" marL="2743200" rtl="0">
              <a:lnSpc>
                <a:spcPct val="100000"/>
              </a:lnSpc>
              <a:spcBef>
                <a:spcPts val="0"/>
              </a:spcBef>
              <a:spcAft>
                <a:spcPts val="0"/>
              </a:spcAft>
              <a:buClr>
                <a:srgbClr val="434343"/>
              </a:buClr>
              <a:buSzPts val="1200"/>
              <a:buFont typeface="Roboto Condensed Light"/>
              <a:buAutoNum type="romanLcPeriod"/>
              <a:defRPr sz="1200"/>
            </a:lvl6pPr>
            <a:lvl7pPr indent="-304800" lvl="6" marL="3200400" rtl="0">
              <a:lnSpc>
                <a:spcPct val="100000"/>
              </a:lnSpc>
              <a:spcBef>
                <a:spcPts val="0"/>
              </a:spcBef>
              <a:spcAft>
                <a:spcPts val="0"/>
              </a:spcAft>
              <a:buClr>
                <a:srgbClr val="434343"/>
              </a:buClr>
              <a:buSzPts val="1200"/>
              <a:buFont typeface="Roboto Condensed Light"/>
              <a:buAutoNum type="arabicPeriod"/>
              <a:defRPr sz="1200"/>
            </a:lvl7pPr>
            <a:lvl8pPr indent="-304800" lvl="7" marL="3657600" rtl="0">
              <a:lnSpc>
                <a:spcPct val="100000"/>
              </a:lnSpc>
              <a:spcBef>
                <a:spcPts val="0"/>
              </a:spcBef>
              <a:spcAft>
                <a:spcPts val="0"/>
              </a:spcAft>
              <a:buClr>
                <a:srgbClr val="434343"/>
              </a:buClr>
              <a:buSzPts val="1200"/>
              <a:buFont typeface="Roboto Condensed Light"/>
              <a:buAutoNum type="alphaLcPeriod"/>
              <a:defRPr sz="1200"/>
            </a:lvl8pPr>
            <a:lvl9pPr indent="-304800" lvl="8" marL="4114800"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1505" name="Google Shape;1505;p30"/>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506" name="Google Shape;1506;p30"/>
          <p:cNvGrpSpPr/>
          <p:nvPr/>
        </p:nvGrpSpPr>
        <p:grpSpPr>
          <a:xfrm>
            <a:off x="7611021" y="496717"/>
            <a:ext cx="1316416" cy="786329"/>
            <a:chOff x="7611021" y="496717"/>
            <a:chExt cx="1316416" cy="786329"/>
          </a:xfrm>
        </p:grpSpPr>
        <p:grpSp>
          <p:nvGrpSpPr>
            <p:cNvPr id="1507" name="Google Shape;1507;p30"/>
            <p:cNvGrpSpPr/>
            <p:nvPr/>
          </p:nvGrpSpPr>
          <p:grpSpPr>
            <a:xfrm>
              <a:off x="7611021" y="496717"/>
              <a:ext cx="1316416" cy="587453"/>
              <a:chOff x="7611021" y="496717"/>
              <a:chExt cx="1316416" cy="587453"/>
            </a:xfrm>
          </p:grpSpPr>
          <p:sp>
            <p:nvSpPr>
              <p:cNvPr id="1508" name="Google Shape;1508;p30"/>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0"/>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0"/>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0"/>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0"/>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0"/>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0"/>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0"/>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0"/>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0"/>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0"/>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0"/>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0"/>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0"/>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0"/>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0"/>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0"/>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0"/>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0"/>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0"/>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0"/>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0"/>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0"/>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0"/>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0"/>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0"/>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0"/>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0"/>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0"/>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0"/>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4" name="Google Shape;1544;p30"/>
            <p:cNvGrpSpPr/>
            <p:nvPr/>
          </p:nvGrpSpPr>
          <p:grpSpPr>
            <a:xfrm>
              <a:off x="8002933" y="728346"/>
              <a:ext cx="554700" cy="554700"/>
              <a:chOff x="8002933" y="728346"/>
              <a:chExt cx="554700" cy="554700"/>
            </a:xfrm>
          </p:grpSpPr>
          <p:grpSp>
            <p:nvGrpSpPr>
              <p:cNvPr id="1545" name="Google Shape;1545;p30"/>
              <p:cNvGrpSpPr/>
              <p:nvPr/>
            </p:nvGrpSpPr>
            <p:grpSpPr>
              <a:xfrm>
                <a:off x="8002933" y="728346"/>
                <a:ext cx="554700" cy="554700"/>
                <a:chOff x="-388475" y="881425"/>
                <a:chExt cx="554700" cy="554700"/>
              </a:xfrm>
            </p:grpSpPr>
            <p:sp>
              <p:nvSpPr>
                <p:cNvPr id="1546" name="Google Shape;1546;p30"/>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0"/>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30"/>
              <p:cNvGrpSpPr/>
              <p:nvPr/>
            </p:nvGrpSpPr>
            <p:grpSpPr>
              <a:xfrm>
                <a:off x="8102431" y="884995"/>
                <a:ext cx="280923" cy="315449"/>
                <a:chOff x="6276025" y="3812400"/>
                <a:chExt cx="416800" cy="468025"/>
              </a:xfrm>
            </p:grpSpPr>
            <p:sp>
              <p:nvSpPr>
                <p:cNvPr id="1549" name="Google Shape;1549;p30"/>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50" name="Google Shape;1550;p30"/>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51" name="Google Shape;1551;p30"/>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52" name="Google Shape;1552;p30"/>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3" name="Shape 1553"/>
        <p:cNvGrpSpPr/>
        <p:nvPr/>
      </p:nvGrpSpPr>
      <p:grpSpPr>
        <a:xfrm>
          <a:off x="0" y="0"/>
          <a:ext cx="0" cy="0"/>
          <a:chOff x="0" y="0"/>
          <a:chExt cx="0" cy="0"/>
        </a:xfrm>
      </p:grpSpPr>
      <p:sp>
        <p:nvSpPr>
          <p:cNvPr id="1554" name="Google Shape;1554;p31"/>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555" name="Google Shape;1555;p31"/>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556" name="Google Shape;1556;p31"/>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557" name="Google Shape;1557;p31"/>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558" name="Google Shape;1558;p31"/>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1559" name="Google Shape;1559;p31"/>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560" name="Google Shape;1560;p31"/>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1561" name="Google Shape;1561;p31"/>
          <p:cNvGrpSpPr/>
          <p:nvPr/>
        </p:nvGrpSpPr>
        <p:grpSpPr>
          <a:xfrm>
            <a:off x="76247" y="76209"/>
            <a:ext cx="8991507" cy="4991083"/>
            <a:chOff x="-25" y="152400"/>
            <a:chExt cx="8991507" cy="4991083"/>
          </a:xfrm>
        </p:grpSpPr>
        <p:sp>
          <p:nvSpPr>
            <p:cNvPr id="1562" name="Google Shape;1562;p3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4" name="Google Shape;1564;p31"/>
            <p:cNvGrpSpPr/>
            <p:nvPr/>
          </p:nvGrpSpPr>
          <p:grpSpPr>
            <a:xfrm>
              <a:off x="8788026" y="217953"/>
              <a:ext cx="139356" cy="139356"/>
              <a:chOff x="3300229" y="786025"/>
              <a:chExt cx="116275" cy="116275"/>
            </a:xfrm>
          </p:grpSpPr>
          <p:sp>
            <p:nvSpPr>
              <p:cNvPr id="1565" name="Google Shape;1565;p3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68" name="Google Shape;1568;p31"/>
          <p:cNvGrpSpPr/>
          <p:nvPr/>
        </p:nvGrpSpPr>
        <p:grpSpPr>
          <a:xfrm>
            <a:off x="6501188" y="508770"/>
            <a:ext cx="2427345" cy="531616"/>
            <a:chOff x="6856163" y="688475"/>
            <a:chExt cx="2083200" cy="525988"/>
          </a:xfrm>
        </p:grpSpPr>
        <p:cxnSp>
          <p:nvCxnSpPr>
            <p:cNvPr id="1569" name="Google Shape;1569;p3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570" name="Google Shape;1570;p3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571" name="Google Shape;1571;p3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572" name="Google Shape;1572;p3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1" name="Shape 171"/>
        <p:cNvGrpSpPr/>
        <p:nvPr/>
      </p:nvGrpSpPr>
      <p:grpSpPr>
        <a:xfrm>
          <a:off x="0" y="0"/>
          <a:ext cx="0" cy="0"/>
          <a:chOff x="0" y="0"/>
          <a:chExt cx="0" cy="0"/>
        </a:xfrm>
      </p:grpSpPr>
      <p:grpSp>
        <p:nvGrpSpPr>
          <p:cNvPr id="172" name="Google Shape;172;p4"/>
          <p:cNvGrpSpPr/>
          <p:nvPr/>
        </p:nvGrpSpPr>
        <p:grpSpPr>
          <a:xfrm>
            <a:off x="76247" y="76209"/>
            <a:ext cx="8991507" cy="4991083"/>
            <a:chOff x="-25" y="152400"/>
            <a:chExt cx="8991507" cy="4991083"/>
          </a:xfrm>
        </p:grpSpPr>
        <p:sp>
          <p:nvSpPr>
            <p:cNvPr id="173" name="Google Shape;173;p4"/>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4"/>
            <p:cNvGrpSpPr/>
            <p:nvPr/>
          </p:nvGrpSpPr>
          <p:grpSpPr>
            <a:xfrm>
              <a:off x="8788026" y="217953"/>
              <a:ext cx="139356" cy="139356"/>
              <a:chOff x="3300229" y="786025"/>
              <a:chExt cx="116275" cy="116275"/>
            </a:xfrm>
          </p:grpSpPr>
          <p:sp>
            <p:nvSpPr>
              <p:cNvPr id="176" name="Google Shape;176;p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 name="Google Shape;179;p4"/>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a:lnSpc>
                <a:spcPct val="100000"/>
              </a:lnSpc>
              <a:spcBef>
                <a:spcPts val="0"/>
              </a:spcBef>
              <a:spcAft>
                <a:spcPts val="0"/>
              </a:spcAft>
              <a:buClr>
                <a:schemeClr val="accent6"/>
              </a:buClr>
              <a:buSzPts val="1200"/>
              <a:buAutoNum type="arabicPeriod"/>
              <a:defRPr sz="1200"/>
            </a:lvl1pPr>
            <a:lvl2pPr indent="-304800" lvl="1" marL="914400">
              <a:lnSpc>
                <a:spcPct val="100000"/>
              </a:lnSpc>
              <a:spcBef>
                <a:spcPts val="0"/>
              </a:spcBef>
              <a:spcAft>
                <a:spcPts val="0"/>
              </a:spcAft>
              <a:buClr>
                <a:srgbClr val="434343"/>
              </a:buClr>
              <a:buSzPts val="1200"/>
              <a:buFont typeface="Roboto Condensed Light"/>
              <a:buAutoNum type="alphaLcPeriod"/>
              <a:defRPr sz="1200"/>
            </a:lvl2pPr>
            <a:lvl3pPr indent="-304800" lvl="2" marL="1371600">
              <a:lnSpc>
                <a:spcPct val="100000"/>
              </a:lnSpc>
              <a:spcBef>
                <a:spcPts val="0"/>
              </a:spcBef>
              <a:spcAft>
                <a:spcPts val="0"/>
              </a:spcAft>
              <a:buClr>
                <a:srgbClr val="434343"/>
              </a:buClr>
              <a:buSzPts val="1200"/>
              <a:buFont typeface="Roboto Condensed Light"/>
              <a:buAutoNum type="romanLcPeriod"/>
              <a:defRPr sz="1200"/>
            </a:lvl3pPr>
            <a:lvl4pPr indent="-304800" lvl="3" marL="1828800">
              <a:lnSpc>
                <a:spcPct val="100000"/>
              </a:lnSpc>
              <a:spcBef>
                <a:spcPts val="0"/>
              </a:spcBef>
              <a:spcAft>
                <a:spcPts val="0"/>
              </a:spcAft>
              <a:buClr>
                <a:srgbClr val="434343"/>
              </a:buClr>
              <a:buSzPts val="1200"/>
              <a:buFont typeface="Roboto Condensed Light"/>
              <a:buAutoNum type="arabicPeriod"/>
              <a:defRPr sz="1200"/>
            </a:lvl4pPr>
            <a:lvl5pPr indent="-304800" lvl="4" marL="2286000">
              <a:lnSpc>
                <a:spcPct val="100000"/>
              </a:lnSpc>
              <a:spcBef>
                <a:spcPts val="0"/>
              </a:spcBef>
              <a:spcAft>
                <a:spcPts val="0"/>
              </a:spcAft>
              <a:buClr>
                <a:srgbClr val="434343"/>
              </a:buClr>
              <a:buSzPts val="1200"/>
              <a:buFont typeface="Roboto Condensed Light"/>
              <a:buAutoNum type="alphaLcPeriod"/>
              <a:defRPr sz="1200"/>
            </a:lvl5pPr>
            <a:lvl6pPr indent="-304800" lvl="5" marL="2743200">
              <a:lnSpc>
                <a:spcPct val="100000"/>
              </a:lnSpc>
              <a:spcBef>
                <a:spcPts val="0"/>
              </a:spcBef>
              <a:spcAft>
                <a:spcPts val="0"/>
              </a:spcAft>
              <a:buClr>
                <a:srgbClr val="434343"/>
              </a:buClr>
              <a:buSzPts val="1200"/>
              <a:buFont typeface="Roboto Condensed Light"/>
              <a:buAutoNum type="romanLcPeriod"/>
              <a:defRPr sz="1200"/>
            </a:lvl6pPr>
            <a:lvl7pPr indent="-304800" lvl="6" marL="3200400">
              <a:lnSpc>
                <a:spcPct val="100000"/>
              </a:lnSpc>
              <a:spcBef>
                <a:spcPts val="0"/>
              </a:spcBef>
              <a:spcAft>
                <a:spcPts val="0"/>
              </a:spcAft>
              <a:buClr>
                <a:srgbClr val="434343"/>
              </a:buClr>
              <a:buSzPts val="1200"/>
              <a:buFont typeface="Roboto Condensed Light"/>
              <a:buAutoNum type="arabicPeriod"/>
              <a:defRPr sz="1200"/>
            </a:lvl7pPr>
            <a:lvl8pPr indent="-304800" lvl="7" marL="3657600">
              <a:lnSpc>
                <a:spcPct val="100000"/>
              </a:lnSpc>
              <a:spcBef>
                <a:spcPts val="0"/>
              </a:spcBef>
              <a:spcAft>
                <a:spcPts val="0"/>
              </a:spcAft>
              <a:buClr>
                <a:srgbClr val="434343"/>
              </a:buClr>
              <a:buSzPts val="1200"/>
              <a:buFont typeface="Roboto Condensed Light"/>
              <a:buAutoNum type="alphaLcPeriod"/>
              <a:defRPr sz="1200"/>
            </a:lvl8pPr>
            <a:lvl9pPr indent="-304800" lvl="8" marL="411480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180" name="Google Shape;180;p4"/>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81" name="Google Shape;181;p4"/>
          <p:cNvGrpSpPr/>
          <p:nvPr/>
        </p:nvGrpSpPr>
        <p:grpSpPr>
          <a:xfrm>
            <a:off x="7611021" y="496717"/>
            <a:ext cx="1316416" cy="786329"/>
            <a:chOff x="7611021" y="496717"/>
            <a:chExt cx="1316416" cy="786329"/>
          </a:xfrm>
        </p:grpSpPr>
        <p:grpSp>
          <p:nvGrpSpPr>
            <p:cNvPr id="182" name="Google Shape;182;p4"/>
            <p:cNvGrpSpPr/>
            <p:nvPr/>
          </p:nvGrpSpPr>
          <p:grpSpPr>
            <a:xfrm>
              <a:off x="7611021" y="496717"/>
              <a:ext cx="1316416" cy="587453"/>
              <a:chOff x="7611021" y="496717"/>
              <a:chExt cx="1316416" cy="587453"/>
            </a:xfrm>
          </p:grpSpPr>
          <p:sp>
            <p:nvSpPr>
              <p:cNvPr id="183" name="Google Shape;183;p4"/>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4"/>
            <p:cNvGrpSpPr/>
            <p:nvPr/>
          </p:nvGrpSpPr>
          <p:grpSpPr>
            <a:xfrm>
              <a:off x="8002933" y="728346"/>
              <a:ext cx="554700" cy="554700"/>
              <a:chOff x="8002933" y="728346"/>
              <a:chExt cx="554700" cy="554700"/>
            </a:xfrm>
          </p:grpSpPr>
          <p:grpSp>
            <p:nvGrpSpPr>
              <p:cNvPr id="220" name="Google Shape;220;p4"/>
              <p:cNvGrpSpPr/>
              <p:nvPr/>
            </p:nvGrpSpPr>
            <p:grpSpPr>
              <a:xfrm>
                <a:off x="8002933" y="728346"/>
                <a:ext cx="554700" cy="554700"/>
                <a:chOff x="-388475" y="881425"/>
                <a:chExt cx="554700" cy="554700"/>
              </a:xfrm>
            </p:grpSpPr>
            <p:sp>
              <p:nvSpPr>
                <p:cNvPr id="221" name="Google Shape;221;p4"/>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4"/>
              <p:cNvGrpSpPr/>
              <p:nvPr/>
            </p:nvGrpSpPr>
            <p:grpSpPr>
              <a:xfrm>
                <a:off x="8102431" y="884995"/>
                <a:ext cx="280923" cy="315449"/>
                <a:chOff x="6276025" y="3812400"/>
                <a:chExt cx="416800" cy="468025"/>
              </a:xfrm>
            </p:grpSpPr>
            <p:sp>
              <p:nvSpPr>
                <p:cNvPr id="224" name="Google Shape;224;p4"/>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5" name="Google Shape;225;p4"/>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6" name="Google Shape;226;p4"/>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7" name="Google Shape;227;p4"/>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3" name="Shape 1573"/>
        <p:cNvGrpSpPr/>
        <p:nvPr/>
      </p:nvGrpSpPr>
      <p:grpSpPr>
        <a:xfrm>
          <a:off x="0" y="0"/>
          <a:ext cx="0" cy="0"/>
          <a:chOff x="0" y="0"/>
          <a:chExt cx="0" cy="0"/>
        </a:xfrm>
      </p:grpSpPr>
      <p:grpSp>
        <p:nvGrpSpPr>
          <p:cNvPr id="1574" name="Google Shape;1574;p32"/>
          <p:cNvGrpSpPr/>
          <p:nvPr/>
        </p:nvGrpSpPr>
        <p:grpSpPr>
          <a:xfrm>
            <a:off x="76247" y="76209"/>
            <a:ext cx="8991507" cy="4991083"/>
            <a:chOff x="-25" y="152400"/>
            <a:chExt cx="8991507" cy="4991083"/>
          </a:xfrm>
        </p:grpSpPr>
        <p:sp>
          <p:nvSpPr>
            <p:cNvPr id="1575" name="Google Shape;1575;p32"/>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2"/>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7" name="Google Shape;1577;p32"/>
            <p:cNvGrpSpPr/>
            <p:nvPr/>
          </p:nvGrpSpPr>
          <p:grpSpPr>
            <a:xfrm>
              <a:off x="8788026" y="217953"/>
              <a:ext cx="139356" cy="139356"/>
              <a:chOff x="3300229" y="786025"/>
              <a:chExt cx="116275" cy="116275"/>
            </a:xfrm>
          </p:grpSpPr>
          <p:sp>
            <p:nvSpPr>
              <p:cNvPr id="1578" name="Google Shape;1578;p3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2"/>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2"/>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81" name="Google Shape;1581;p32"/>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582" name="Google Shape;1582;p32"/>
          <p:cNvGrpSpPr/>
          <p:nvPr/>
        </p:nvGrpSpPr>
        <p:grpSpPr>
          <a:xfrm>
            <a:off x="7611021" y="496717"/>
            <a:ext cx="1316416" cy="587453"/>
            <a:chOff x="7611021" y="496717"/>
            <a:chExt cx="1316416" cy="587453"/>
          </a:xfrm>
        </p:grpSpPr>
        <p:sp>
          <p:nvSpPr>
            <p:cNvPr id="1583" name="Google Shape;1583;p32"/>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2"/>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2"/>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2"/>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2"/>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2"/>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2"/>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2"/>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2"/>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2"/>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2"/>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2"/>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2"/>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2"/>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2"/>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2"/>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2"/>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2"/>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2"/>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2"/>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2"/>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2"/>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2"/>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2"/>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2"/>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2"/>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2"/>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2"/>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2"/>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2"/>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2"/>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2"/>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2"/>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2"/>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2"/>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2"/>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19" name="Shape 1619"/>
        <p:cNvGrpSpPr/>
        <p:nvPr/>
      </p:nvGrpSpPr>
      <p:grpSpPr>
        <a:xfrm>
          <a:off x="0" y="0"/>
          <a:ext cx="0" cy="0"/>
          <a:chOff x="0" y="0"/>
          <a:chExt cx="0" cy="0"/>
        </a:xfrm>
      </p:grpSpPr>
      <p:sp>
        <p:nvSpPr>
          <p:cNvPr id="1620" name="Google Shape;1620;p33"/>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1621" name="Google Shape;1621;p33"/>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1622" name="Google Shape;1622;p33"/>
          <p:cNvGrpSpPr/>
          <p:nvPr/>
        </p:nvGrpSpPr>
        <p:grpSpPr>
          <a:xfrm>
            <a:off x="76247" y="76209"/>
            <a:ext cx="8991507" cy="4991083"/>
            <a:chOff x="-25" y="152400"/>
            <a:chExt cx="8991507" cy="4991083"/>
          </a:xfrm>
        </p:grpSpPr>
        <p:sp>
          <p:nvSpPr>
            <p:cNvPr id="1623" name="Google Shape;1623;p33"/>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3"/>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5" name="Google Shape;1625;p33"/>
            <p:cNvGrpSpPr/>
            <p:nvPr/>
          </p:nvGrpSpPr>
          <p:grpSpPr>
            <a:xfrm>
              <a:off x="8788026" y="217953"/>
              <a:ext cx="139356" cy="139356"/>
              <a:chOff x="3300229" y="786025"/>
              <a:chExt cx="116275" cy="116275"/>
            </a:xfrm>
          </p:grpSpPr>
          <p:sp>
            <p:nvSpPr>
              <p:cNvPr id="1626" name="Google Shape;1626;p3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29" name="Google Shape;1629;p33"/>
          <p:cNvGrpSpPr/>
          <p:nvPr/>
        </p:nvGrpSpPr>
        <p:grpSpPr>
          <a:xfrm>
            <a:off x="275625" y="539505"/>
            <a:ext cx="8592750" cy="4325464"/>
            <a:chOff x="275625" y="539505"/>
            <a:chExt cx="8592750" cy="4325464"/>
          </a:xfrm>
        </p:grpSpPr>
        <p:grpSp>
          <p:nvGrpSpPr>
            <p:cNvPr id="1630" name="Google Shape;1630;p33"/>
            <p:cNvGrpSpPr/>
            <p:nvPr/>
          </p:nvGrpSpPr>
          <p:grpSpPr>
            <a:xfrm rot="5400000">
              <a:off x="-150760" y="965889"/>
              <a:ext cx="1540067" cy="687298"/>
              <a:chOff x="-363350" y="-51188"/>
              <a:chExt cx="1540067" cy="687298"/>
            </a:xfrm>
          </p:grpSpPr>
          <p:sp>
            <p:nvSpPr>
              <p:cNvPr id="1631" name="Google Shape;1631;p33"/>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3"/>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3"/>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3"/>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3"/>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6" name="Google Shape;1636;p33"/>
              <p:cNvGrpSpPr/>
              <p:nvPr/>
            </p:nvGrpSpPr>
            <p:grpSpPr>
              <a:xfrm>
                <a:off x="-363350" y="-51188"/>
                <a:ext cx="1540067" cy="687298"/>
                <a:chOff x="-363350" y="-51188"/>
                <a:chExt cx="1540067" cy="687298"/>
              </a:xfrm>
            </p:grpSpPr>
            <p:sp>
              <p:nvSpPr>
                <p:cNvPr id="1637" name="Google Shape;1637;p33"/>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3"/>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3"/>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3"/>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3"/>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3"/>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3"/>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3"/>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3"/>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3"/>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3"/>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3"/>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3"/>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3"/>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3"/>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3"/>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3"/>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3"/>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3"/>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3"/>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3"/>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3"/>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3"/>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3"/>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3"/>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3"/>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3"/>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3"/>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3"/>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3"/>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7" name="Google Shape;1667;p33"/>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33"/>
            <p:cNvGrpSpPr/>
            <p:nvPr/>
          </p:nvGrpSpPr>
          <p:grpSpPr>
            <a:xfrm>
              <a:off x="8186425" y="1495526"/>
              <a:ext cx="681950" cy="3369443"/>
              <a:chOff x="8186425" y="1495600"/>
              <a:chExt cx="681950" cy="3359700"/>
            </a:xfrm>
          </p:grpSpPr>
          <p:cxnSp>
            <p:nvCxnSpPr>
              <p:cNvPr id="1669" name="Google Shape;1669;p33"/>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1670" name="Google Shape;1670;p33"/>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1671" name="Google Shape;1671;p33"/>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1672" name="Google Shape;1672;p33"/>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1673" name="Google Shape;1673;p33"/>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74" name="Shape 1674"/>
        <p:cNvGrpSpPr/>
        <p:nvPr/>
      </p:nvGrpSpPr>
      <p:grpSpPr>
        <a:xfrm>
          <a:off x="0" y="0"/>
          <a:ext cx="0" cy="0"/>
          <a:chOff x="0" y="0"/>
          <a:chExt cx="0" cy="0"/>
        </a:xfrm>
      </p:grpSpPr>
      <p:sp>
        <p:nvSpPr>
          <p:cNvPr id="1675" name="Google Shape;1675;p34"/>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1676" name="Google Shape;1676;p34"/>
          <p:cNvGrpSpPr/>
          <p:nvPr/>
        </p:nvGrpSpPr>
        <p:grpSpPr>
          <a:xfrm>
            <a:off x="76247" y="76200"/>
            <a:ext cx="8991506" cy="4991091"/>
            <a:chOff x="76247" y="76200"/>
            <a:chExt cx="8991506" cy="4991091"/>
          </a:xfrm>
        </p:grpSpPr>
        <p:sp>
          <p:nvSpPr>
            <p:cNvPr id="1677" name="Google Shape;1677;p3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8" name="Google Shape;1678;p34"/>
            <p:cNvGrpSpPr/>
            <p:nvPr/>
          </p:nvGrpSpPr>
          <p:grpSpPr>
            <a:xfrm>
              <a:off x="76247" y="76200"/>
              <a:ext cx="8991482" cy="270554"/>
              <a:chOff x="495040" y="1057247"/>
              <a:chExt cx="8991482" cy="270554"/>
            </a:xfrm>
          </p:grpSpPr>
          <p:sp>
            <p:nvSpPr>
              <p:cNvPr id="1679" name="Google Shape;1679;p3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0" name="Google Shape;1680;p34"/>
              <p:cNvGrpSpPr/>
              <p:nvPr/>
            </p:nvGrpSpPr>
            <p:grpSpPr>
              <a:xfrm flipH="1">
                <a:off x="559172" y="1122848"/>
                <a:ext cx="560767" cy="139276"/>
                <a:chOff x="4771000" y="1122848"/>
                <a:chExt cx="560767" cy="139276"/>
              </a:xfrm>
            </p:grpSpPr>
            <p:grpSp>
              <p:nvGrpSpPr>
                <p:cNvPr id="1681" name="Google Shape;1681;p34"/>
                <p:cNvGrpSpPr/>
                <p:nvPr/>
              </p:nvGrpSpPr>
              <p:grpSpPr>
                <a:xfrm>
                  <a:off x="5192567" y="1122848"/>
                  <a:ext cx="139200" cy="139200"/>
                  <a:chOff x="5192567" y="1122848"/>
                  <a:chExt cx="139200" cy="139200"/>
                </a:xfrm>
              </p:grpSpPr>
              <p:sp>
                <p:nvSpPr>
                  <p:cNvPr id="1682" name="Google Shape;1682;p34"/>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5" name="Google Shape;1685;p34"/>
                <p:cNvGrpSpPr/>
                <p:nvPr/>
              </p:nvGrpSpPr>
              <p:grpSpPr>
                <a:xfrm>
                  <a:off x="4771000" y="1122849"/>
                  <a:ext cx="139200" cy="139200"/>
                  <a:chOff x="5192500" y="1122925"/>
                  <a:chExt cx="139200" cy="139200"/>
                </a:xfrm>
              </p:grpSpPr>
              <p:sp>
                <p:nvSpPr>
                  <p:cNvPr id="1686" name="Google Shape;1686;p34"/>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8" name="Google Shape;1688;p34"/>
                <p:cNvGrpSpPr/>
                <p:nvPr/>
              </p:nvGrpSpPr>
              <p:grpSpPr>
                <a:xfrm>
                  <a:off x="4981783" y="1122924"/>
                  <a:ext cx="139200" cy="139200"/>
                  <a:chOff x="4981783" y="1122924"/>
                  <a:chExt cx="139200" cy="139200"/>
                </a:xfrm>
              </p:grpSpPr>
              <p:sp>
                <p:nvSpPr>
                  <p:cNvPr id="1689" name="Google Shape;1689;p34"/>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691" name="Google Shape;1691;p34"/>
          <p:cNvGrpSpPr/>
          <p:nvPr/>
        </p:nvGrpSpPr>
        <p:grpSpPr>
          <a:xfrm>
            <a:off x="355409" y="635641"/>
            <a:ext cx="8431669" cy="4201243"/>
            <a:chOff x="355409" y="635641"/>
            <a:chExt cx="8431669" cy="4201243"/>
          </a:xfrm>
        </p:grpSpPr>
        <p:grpSp>
          <p:nvGrpSpPr>
            <p:cNvPr id="1692" name="Google Shape;1692;p34"/>
            <p:cNvGrpSpPr/>
            <p:nvPr/>
          </p:nvGrpSpPr>
          <p:grpSpPr>
            <a:xfrm rot="5400000">
              <a:off x="-70948" y="1062025"/>
              <a:ext cx="1540067" cy="687298"/>
              <a:chOff x="-363350" y="-51188"/>
              <a:chExt cx="1540067" cy="687298"/>
            </a:xfrm>
          </p:grpSpPr>
          <p:sp>
            <p:nvSpPr>
              <p:cNvPr id="1693" name="Google Shape;1693;p3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8" name="Google Shape;1698;p34"/>
              <p:cNvGrpSpPr/>
              <p:nvPr/>
            </p:nvGrpSpPr>
            <p:grpSpPr>
              <a:xfrm>
                <a:off x="-363350" y="-51188"/>
                <a:ext cx="1540067" cy="687298"/>
                <a:chOff x="-363350" y="-51188"/>
                <a:chExt cx="1540067" cy="687298"/>
              </a:xfrm>
            </p:grpSpPr>
            <p:sp>
              <p:nvSpPr>
                <p:cNvPr id="1699" name="Google Shape;1699;p3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9" name="Google Shape;1729;p3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34"/>
            <p:cNvGrpSpPr/>
            <p:nvPr/>
          </p:nvGrpSpPr>
          <p:grpSpPr>
            <a:xfrm>
              <a:off x="355409" y="3985202"/>
              <a:ext cx="687326" cy="851683"/>
              <a:chOff x="283597" y="3876221"/>
              <a:chExt cx="775325" cy="960725"/>
            </a:xfrm>
          </p:grpSpPr>
          <p:grpSp>
            <p:nvGrpSpPr>
              <p:cNvPr id="1731" name="Google Shape;1731;p34"/>
              <p:cNvGrpSpPr/>
              <p:nvPr/>
            </p:nvGrpSpPr>
            <p:grpSpPr>
              <a:xfrm>
                <a:off x="283597" y="3952421"/>
                <a:ext cx="699125" cy="884525"/>
                <a:chOff x="1036750" y="2657625"/>
                <a:chExt cx="699125" cy="884525"/>
              </a:xfrm>
            </p:grpSpPr>
            <p:sp>
              <p:nvSpPr>
                <p:cNvPr id="1732" name="Google Shape;1732;p34"/>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4"/>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4"/>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4"/>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4"/>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4"/>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4"/>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4"/>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4"/>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4"/>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4"/>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4"/>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4"/>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5" name="Google Shape;1745;p34"/>
              <p:cNvGrpSpPr/>
              <p:nvPr/>
            </p:nvGrpSpPr>
            <p:grpSpPr>
              <a:xfrm>
                <a:off x="359797" y="3876221"/>
                <a:ext cx="699125" cy="884525"/>
                <a:chOff x="1036750" y="2657625"/>
                <a:chExt cx="699125" cy="884525"/>
              </a:xfrm>
            </p:grpSpPr>
            <p:sp>
              <p:nvSpPr>
                <p:cNvPr id="1746" name="Google Shape;1746;p34"/>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4"/>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4"/>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4"/>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4"/>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4"/>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4"/>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4"/>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4"/>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4"/>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4"/>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4"/>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4"/>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59" name="Google Shape;1759;p34"/>
            <p:cNvGrpSpPr/>
            <p:nvPr/>
          </p:nvGrpSpPr>
          <p:grpSpPr>
            <a:xfrm>
              <a:off x="7128943" y="635650"/>
              <a:ext cx="1658135" cy="306250"/>
              <a:chOff x="7170195" y="4417350"/>
              <a:chExt cx="1658135" cy="306250"/>
            </a:xfrm>
          </p:grpSpPr>
          <p:sp>
            <p:nvSpPr>
              <p:cNvPr id="1760" name="Google Shape;1760;p34"/>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1" name="Google Shape;1761;p34"/>
              <p:cNvGrpSpPr/>
              <p:nvPr/>
            </p:nvGrpSpPr>
            <p:grpSpPr>
              <a:xfrm flipH="1">
                <a:off x="7234397" y="4500798"/>
                <a:ext cx="560767" cy="139276"/>
                <a:chOff x="4771000" y="1122848"/>
                <a:chExt cx="560767" cy="139276"/>
              </a:xfrm>
            </p:grpSpPr>
            <p:grpSp>
              <p:nvGrpSpPr>
                <p:cNvPr id="1762" name="Google Shape;1762;p34"/>
                <p:cNvGrpSpPr/>
                <p:nvPr/>
              </p:nvGrpSpPr>
              <p:grpSpPr>
                <a:xfrm>
                  <a:off x="5192567" y="1122848"/>
                  <a:ext cx="139200" cy="139200"/>
                  <a:chOff x="5192567" y="1122848"/>
                  <a:chExt cx="139200" cy="139200"/>
                </a:xfrm>
              </p:grpSpPr>
              <p:sp>
                <p:nvSpPr>
                  <p:cNvPr id="1763" name="Google Shape;1763;p34"/>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6" name="Google Shape;1766;p34"/>
                <p:cNvGrpSpPr/>
                <p:nvPr/>
              </p:nvGrpSpPr>
              <p:grpSpPr>
                <a:xfrm>
                  <a:off x="4771000" y="1122849"/>
                  <a:ext cx="139200" cy="139200"/>
                  <a:chOff x="5192500" y="1122925"/>
                  <a:chExt cx="139200" cy="139200"/>
                </a:xfrm>
              </p:grpSpPr>
              <p:sp>
                <p:nvSpPr>
                  <p:cNvPr id="1767" name="Google Shape;1767;p34"/>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9" name="Google Shape;1769;p34"/>
                <p:cNvGrpSpPr/>
                <p:nvPr/>
              </p:nvGrpSpPr>
              <p:grpSpPr>
                <a:xfrm>
                  <a:off x="4981783" y="1122924"/>
                  <a:ext cx="139200" cy="139200"/>
                  <a:chOff x="4981783" y="1122924"/>
                  <a:chExt cx="139200" cy="139200"/>
                </a:xfrm>
              </p:grpSpPr>
              <p:sp>
                <p:nvSpPr>
                  <p:cNvPr id="1770" name="Google Shape;1770;p34"/>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772" name="Google Shape;1772;p34"/>
            <p:cNvGrpSpPr/>
            <p:nvPr/>
          </p:nvGrpSpPr>
          <p:grpSpPr>
            <a:xfrm>
              <a:off x="1218088" y="4499852"/>
              <a:ext cx="7568755" cy="336944"/>
              <a:chOff x="2258298" y="4063193"/>
              <a:chExt cx="3784567" cy="336944"/>
            </a:xfrm>
          </p:grpSpPr>
          <p:cxnSp>
            <p:nvCxnSpPr>
              <p:cNvPr id="1773" name="Google Shape;1773;p34"/>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774" name="Google Shape;1774;p34"/>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1775" name="Google Shape;1775;p34"/>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1776" name="Google Shape;1776;p34"/>
            <p:cNvGrpSpPr/>
            <p:nvPr/>
          </p:nvGrpSpPr>
          <p:grpSpPr>
            <a:xfrm>
              <a:off x="8114425" y="1086911"/>
              <a:ext cx="672653" cy="3220538"/>
              <a:chOff x="8114425" y="1088874"/>
              <a:chExt cx="672653" cy="3220538"/>
            </a:xfrm>
          </p:grpSpPr>
          <p:sp>
            <p:nvSpPr>
              <p:cNvPr id="1777" name="Google Shape;1777;p34"/>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4"/>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4"/>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4"/>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4"/>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4"/>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4"/>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4"/>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85" name="Shape 1785"/>
        <p:cNvGrpSpPr/>
        <p:nvPr/>
      </p:nvGrpSpPr>
      <p:grpSpPr>
        <a:xfrm>
          <a:off x="0" y="0"/>
          <a:ext cx="0" cy="0"/>
          <a:chOff x="0" y="0"/>
          <a:chExt cx="0" cy="0"/>
        </a:xfrm>
      </p:grpSpPr>
      <p:sp>
        <p:nvSpPr>
          <p:cNvPr id="1786" name="Google Shape;1786;p35"/>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787" name="Google Shape;1787;p35"/>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1788" name="Google Shape;1788;p35"/>
          <p:cNvGrpSpPr/>
          <p:nvPr/>
        </p:nvGrpSpPr>
        <p:grpSpPr>
          <a:xfrm>
            <a:off x="76247" y="76200"/>
            <a:ext cx="8991506" cy="4991091"/>
            <a:chOff x="76247" y="76200"/>
            <a:chExt cx="8991506" cy="4991091"/>
          </a:xfrm>
        </p:grpSpPr>
        <p:sp>
          <p:nvSpPr>
            <p:cNvPr id="1789" name="Google Shape;1789;p3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0" name="Google Shape;1790;p35"/>
            <p:cNvGrpSpPr/>
            <p:nvPr/>
          </p:nvGrpSpPr>
          <p:grpSpPr>
            <a:xfrm>
              <a:off x="76247" y="76200"/>
              <a:ext cx="8991482" cy="270554"/>
              <a:chOff x="495040" y="1057247"/>
              <a:chExt cx="8991482" cy="270554"/>
            </a:xfrm>
          </p:grpSpPr>
          <p:sp>
            <p:nvSpPr>
              <p:cNvPr id="1791" name="Google Shape;1791;p3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2" name="Google Shape;1792;p35"/>
              <p:cNvGrpSpPr/>
              <p:nvPr/>
            </p:nvGrpSpPr>
            <p:grpSpPr>
              <a:xfrm flipH="1">
                <a:off x="559172" y="1122848"/>
                <a:ext cx="560767" cy="139276"/>
                <a:chOff x="4771000" y="1122848"/>
                <a:chExt cx="560767" cy="139276"/>
              </a:xfrm>
            </p:grpSpPr>
            <p:grpSp>
              <p:nvGrpSpPr>
                <p:cNvPr id="1793" name="Google Shape;1793;p35"/>
                <p:cNvGrpSpPr/>
                <p:nvPr/>
              </p:nvGrpSpPr>
              <p:grpSpPr>
                <a:xfrm>
                  <a:off x="5192567" y="1122848"/>
                  <a:ext cx="139200" cy="139200"/>
                  <a:chOff x="5192567" y="1122848"/>
                  <a:chExt cx="139200" cy="139200"/>
                </a:xfrm>
              </p:grpSpPr>
              <p:sp>
                <p:nvSpPr>
                  <p:cNvPr id="1794" name="Google Shape;1794;p35"/>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7" name="Google Shape;1797;p35"/>
                <p:cNvGrpSpPr/>
                <p:nvPr/>
              </p:nvGrpSpPr>
              <p:grpSpPr>
                <a:xfrm>
                  <a:off x="4771000" y="1122849"/>
                  <a:ext cx="139200" cy="139200"/>
                  <a:chOff x="5192500" y="1122925"/>
                  <a:chExt cx="139200" cy="139200"/>
                </a:xfrm>
              </p:grpSpPr>
              <p:sp>
                <p:nvSpPr>
                  <p:cNvPr id="1798" name="Google Shape;1798;p35"/>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0" name="Google Shape;1800;p35"/>
                <p:cNvGrpSpPr/>
                <p:nvPr/>
              </p:nvGrpSpPr>
              <p:grpSpPr>
                <a:xfrm>
                  <a:off x="4981783" y="1122924"/>
                  <a:ext cx="139200" cy="139200"/>
                  <a:chOff x="4981783" y="1122924"/>
                  <a:chExt cx="139200" cy="139200"/>
                </a:xfrm>
              </p:grpSpPr>
              <p:sp>
                <p:nvSpPr>
                  <p:cNvPr id="1801" name="Google Shape;1801;p35"/>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803" name="Google Shape;1803;p35"/>
          <p:cNvGrpSpPr/>
          <p:nvPr/>
        </p:nvGrpSpPr>
        <p:grpSpPr>
          <a:xfrm>
            <a:off x="240683" y="495891"/>
            <a:ext cx="8404692" cy="4402218"/>
            <a:chOff x="240683" y="495891"/>
            <a:chExt cx="8404692" cy="4402218"/>
          </a:xfrm>
        </p:grpSpPr>
        <p:grpSp>
          <p:nvGrpSpPr>
            <p:cNvPr id="1804" name="Google Shape;1804;p35"/>
            <p:cNvGrpSpPr/>
            <p:nvPr/>
          </p:nvGrpSpPr>
          <p:grpSpPr>
            <a:xfrm>
              <a:off x="240683" y="495891"/>
              <a:ext cx="8345896" cy="4402218"/>
              <a:chOff x="240683" y="495891"/>
              <a:chExt cx="8345896" cy="4402218"/>
            </a:xfrm>
          </p:grpSpPr>
          <p:grpSp>
            <p:nvGrpSpPr>
              <p:cNvPr id="1805" name="Google Shape;1805;p35"/>
              <p:cNvGrpSpPr/>
              <p:nvPr/>
            </p:nvGrpSpPr>
            <p:grpSpPr>
              <a:xfrm rot="5400000">
                <a:off x="-1725205" y="2461778"/>
                <a:ext cx="4402218" cy="470443"/>
                <a:chOff x="6856163" y="688475"/>
                <a:chExt cx="2083200" cy="525988"/>
              </a:xfrm>
            </p:grpSpPr>
            <p:cxnSp>
              <p:nvCxnSpPr>
                <p:cNvPr id="1806" name="Google Shape;1806;p3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807" name="Google Shape;1807;p3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808" name="Google Shape;1808;p3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809" name="Google Shape;1809;p3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1810" name="Google Shape;1810;p35"/>
              <p:cNvGrpSpPr/>
              <p:nvPr/>
            </p:nvGrpSpPr>
            <p:grpSpPr>
              <a:xfrm>
                <a:off x="8090675" y="1678300"/>
                <a:ext cx="332400" cy="2923200"/>
                <a:chOff x="8090675" y="1678300"/>
                <a:chExt cx="332400" cy="2923200"/>
              </a:xfrm>
            </p:grpSpPr>
            <p:sp>
              <p:nvSpPr>
                <p:cNvPr id="1811" name="Google Shape;1811;p35"/>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2" name="Google Shape;1812;p35"/>
                <p:cNvGrpSpPr/>
                <p:nvPr/>
              </p:nvGrpSpPr>
              <p:grpSpPr>
                <a:xfrm rot="-5400000">
                  <a:off x="6913625" y="3071500"/>
                  <a:ext cx="2686500" cy="136800"/>
                  <a:chOff x="5697536" y="4196525"/>
                  <a:chExt cx="2686500" cy="136800"/>
                </a:xfrm>
              </p:grpSpPr>
              <p:cxnSp>
                <p:nvCxnSpPr>
                  <p:cNvPr id="1813" name="Google Shape;1813;p35"/>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1814" name="Google Shape;1814;p35"/>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15" name="Google Shape;1815;p35"/>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6" name="Google Shape;1816;p35"/>
            <p:cNvGrpSpPr/>
            <p:nvPr/>
          </p:nvGrpSpPr>
          <p:grpSpPr>
            <a:xfrm>
              <a:off x="8090675" y="798314"/>
              <a:ext cx="554700" cy="554700"/>
              <a:chOff x="8090675" y="798314"/>
              <a:chExt cx="554700" cy="554700"/>
            </a:xfrm>
          </p:grpSpPr>
          <p:grpSp>
            <p:nvGrpSpPr>
              <p:cNvPr id="1817" name="Google Shape;1817;p35"/>
              <p:cNvGrpSpPr/>
              <p:nvPr/>
            </p:nvGrpSpPr>
            <p:grpSpPr>
              <a:xfrm>
                <a:off x="8090675" y="798314"/>
                <a:ext cx="554700" cy="554700"/>
                <a:chOff x="-388475" y="881425"/>
                <a:chExt cx="554700" cy="554700"/>
              </a:xfrm>
            </p:grpSpPr>
            <p:sp>
              <p:nvSpPr>
                <p:cNvPr id="1818" name="Google Shape;1818;p35"/>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5"/>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0" name="Google Shape;1820;p35"/>
              <p:cNvGrpSpPr/>
              <p:nvPr/>
            </p:nvGrpSpPr>
            <p:grpSpPr>
              <a:xfrm>
                <a:off x="8160543" y="979306"/>
                <a:ext cx="340184" cy="266746"/>
                <a:chOff x="-41694200" y="2382950"/>
                <a:chExt cx="317425" cy="248900"/>
              </a:xfrm>
            </p:grpSpPr>
            <p:sp>
              <p:nvSpPr>
                <p:cNvPr id="1821" name="Google Shape;1821;p35"/>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5"/>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23" name="Shape 1823"/>
        <p:cNvGrpSpPr/>
        <p:nvPr/>
      </p:nvGrpSpPr>
      <p:grpSpPr>
        <a:xfrm>
          <a:off x="0" y="0"/>
          <a:ext cx="0" cy="0"/>
          <a:chOff x="0" y="0"/>
          <a:chExt cx="0" cy="0"/>
        </a:xfrm>
      </p:grpSpPr>
      <p:grpSp>
        <p:nvGrpSpPr>
          <p:cNvPr id="1824" name="Google Shape;1824;p36"/>
          <p:cNvGrpSpPr/>
          <p:nvPr/>
        </p:nvGrpSpPr>
        <p:grpSpPr>
          <a:xfrm>
            <a:off x="-150" y="0"/>
            <a:ext cx="9144300" cy="5154150"/>
            <a:chOff x="-150" y="0"/>
            <a:chExt cx="9144300" cy="5154150"/>
          </a:xfrm>
        </p:grpSpPr>
        <p:grpSp>
          <p:nvGrpSpPr>
            <p:cNvPr id="1825" name="Google Shape;1825;p36"/>
            <p:cNvGrpSpPr/>
            <p:nvPr/>
          </p:nvGrpSpPr>
          <p:grpSpPr>
            <a:xfrm>
              <a:off x="-150" y="0"/>
              <a:ext cx="9144300" cy="5154150"/>
              <a:chOff x="-150" y="0"/>
              <a:chExt cx="9144300" cy="5154150"/>
            </a:xfrm>
          </p:grpSpPr>
          <p:sp>
            <p:nvSpPr>
              <p:cNvPr id="1826" name="Google Shape;1826;p36"/>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6"/>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8" name="Google Shape;1828;p36"/>
              <p:cNvGrpSpPr/>
              <p:nvPr/>
            </p:nvGrpSpPr>
            <p:grpSpPr>
              <a:xfrm>
                <a:off x="-150" y="78900"/>
                <a:ext cx="9144300" cy="4985700"/>
                <a:chOff x="-150" y="78900"/>
                <a:chExt cx="9144300" cy="4985700"/>
              </a:xfrm>
            </p:grpSpPr>
            <p:sp>
              <p:nvSpPr>
                <p:cNvPr id="1829" name="Google Shape;1829;p36"/>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6"/>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31" name="Google Shape;1831;p36"/>
            <p:cNvGrpSpPr/>
            <p:nvPr/>
          </p:nvGrpSpPr>
          <p:grpSpPr>
            <a:xfrm>
              <a:off x="76247" y="76209"/>
              <a:ext cx="8991507" cy="4991083"/>
              <a:chOff x="-25" y="152400"/>
              <a:chExt cx="8991507" cy="4991083"/>
            </a:xfrm>
          </p:grpSpPr>
          <p:sp>
            <p:nvSpPr>
              <p:cNvPr id="1832" name="Google Shape;1832;p36"/>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6"/>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4" name="Google Shape;1834;p36"/>
              <p:cNvGrpSpPr/>
              <p:nvPr/>
            </p:nvGrpSpPr>
            <p:grpSpPr>
              <a:xfrm>
                <a:off x="8788026" y="217953"/>
                <a:ext cx="139356" cy="139356"/>
                <a:chOff x="3300229" y="786025"/>
                <a:chExt cx="116275" cy="116275"/>
              </a:xfrm>
            </p:grpSpPr>
            <p:sp>
              <p:nvSpPr>
                <p:cNvPr id="1835" name="Google Shape;1835;p36"/>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6"/>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6"/>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838" name="Google Shape;1838;p36"/>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39" name="Shape 1839"/>
        <p:cNvGrpSpPr/>
        <p:nvPr/>
      </p:nvGrpSpPr>
      <p:grpSpPr>
        <a:xfrm>
          <a:off x="0" y="0"/>
          <a:ext cx="0" cy="0"/>
          <a:chOff x="0" y="0"/>
          <a:chExt cx="0" cy="0"/>
        </a:xfrm>
      </p:grpSpPr>
      <p:sp>
        <p:nvSpPr>
          <p:cNvPr id="1840" name="Google Shape;1840;p37"/>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500"/>
              <a:buNone/>
              <a:defRPr sz="85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841" name="Google Shape;1841;p37"/>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1842" name="Google Shape;1842;p37"/>
          <p:cNvGrpSpPr/>
          <p:nvPr/>
        </p:nvGrpSpPr>
        <p:grpSpPr>
          <a:xfrm>
            <a:off x="76247" y="76200"/>
            <a:ext cx="8991506" cy="4991091"/>
            <a:chOff x="76247" y="76200"/>
            <a:chExt cx="8991506" cy="4991091"/>
          </a:xfrm>
        </p:grpSpPr>
        <p:sp>
          <p:nvSpPr>
            <p:cNvPr id="1843" name="Google Shape;1843;p37"/>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4" name="Google Shape;1844;p37"/>
            <p:cNvGrpSpPr/>
            <p:nvPr/>
          </p:nvGrpSpPr>
          <p:grpSpPr>
            <a:xfrm>
              <a:off x="76247" y="76200"/>
              <a:ext cx="8991482" cy="270554"/>
              <a:chOff x="495040" y="1057247"/>
              <a:chExt cx="8991482" cy="270554"/>
            </a:xfrm>
          </p:grpSpPr>
          <p:sp>
            <p:nvSpPr>
              <p:cNvPr id="1845" name="Google Shape;1845;p37"/>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6" name="Google Shape;1846;p37"/>
              <p:cNvGrpSpPr/>
              <p:nvPr/>
            </p:nvGrpSpPr>
            <p:grpSpPr>
              <a:xfrm flipH="1">
                <a:off x="559172" y="1122848"/>
                <a:ext cx="560767" cy="139276"/>
                <a:chOff x="4771000" y="1122848"/>
                <a:chExt cx="560767" cy="139276"/>
              </a:xfrm>
            </p:grpSpPr>
            <p:grpSp>
              <p:nvGrpSpPr>
                <p:cNvPr id="1847" name="Google Shape;1847;p37"/>
                <p:cNvGrpSpPr/>
                <p:nvPr/>
              </p:nvGrpSpPr>
              <p:grpSpPr>
                <a:xfrm>
                  <a:off x="5192567" y="1122848"/>
                  <a:ext cx="139200" cy="139200"/>
                  <a:chOff x="5192567" y="1122848"/>
                  <a:chExt cx="139200" cy="139200"/>
                </a:xfrm>
              </p:grpSpPr>
              <p:sp>
                <p:nvSpPr>
                  <p:cNvPr id="1848" name="Google Shape;1848;p37"/>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7"/>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7"/>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1" name="Google Shape;1851;p37"/>
                <p:cNvGrpSpPr/>
                <p:nvPr/>
              </p:nvGrpSpPr>
              <p:grpSpPr>
                <a:xfrm>
                  <a:off x="4771000" y="1122849"/>
                  <a:ext cx="139200" cy="139200"/>
                  <a:chOff x="5192500" y="1122925"/>
                  <a:chExt cx="139200" cy="139200"/>
                </a:xfrm>
              </p:grpSpPr>
              <p:sp>
                <p:nvSpPr>
                  <p:cNvPr id="1852" name="Google Shape;1852;p37"/>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7"/>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4" name="Google Shape;1854;p37"/>
                <p:cNvGrpSpPr/>
                <p:nvPr/>
              </p:nvGrpSpPr>
              <p:grpSpPr>
                <a:xfrm>
                  <a:off x="4981783" y="1122924"/>
                  <a:ext cx="139200" cy="139200"/>
                  <a:chOff x="4981783" y="1122924"/>
                  <a:chExt cx="139200" cy="139200"/>
                </a:xfrm>
              </p:grpSpPr>
              <p:sp>
                <p:nvSpPr>
                  <p:cNvPr id="1855" name="Google Shape;1855;p37"/>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7"/>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1857" name="Google Shape;1857;p37"/>
          <p:cNvGrpSpPr/>
          <p:nvPr/>
        </p:nvGrpSpPr>
        <p:grpSpPr>
          <a:xfrm>
            <a:off x="326489" y="614305"/>
            <a:ext cx="8491880" cy="4219295"/>
            <a:chOff x="326489" y="614305"/>
            <a:chExt cx="8491880" cy="4219295"/>
          </a:xfrm>
        </p:grpSpPr>
        <p:grpSp>
          <p:nvGrpSpPr>
            <p:cNvPr id="1858" name="Google Shape;1858;p37"/>
            <p:cNvGrpSpPr/>
            <p:nvPr/>
          </p:nvGrpSpPr>
          <p:grpSpPr>
            <a:xfrm>
              <a:off x="326489" y="4146302"/>
              <a:ext cx="1540067" cy="687298"/>
              <a:chOff x="-363350" y="-51188"/>
              <a:chExt cx="1540067" cy="687298"/>
            </a:xfrm>
          </p:grpSpPr>
          <p:sp>
            <p:nvSpPr>
              <p:cNvPr id="1859" name="Google Shape;1859;p37"/>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7"/>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7"/>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7"/>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7"/>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4" name="Google Shape;1864;p37"/>
              <p:cNvGrpSpPr/>
              <p:nvPr/>
            </p:nvGrpSpPr>
            <p:grpSpPr>
              <a:xfrm>
                <a:off x="-363350" y="-51188"/>
                <a:ext cx="1540067" cy="687298"/>
                <a:chOff x="-363350" y="-51188"/>
                <a:chExt cx="1540067" cy="687298"/>
              </a:xfrm>
            </p:grpSpPr>
            <p:sp>
              <p:nvSpPr>
                <p:cNvPr id="1865" name="Google Shape;1865;p37"/>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7"/>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7"/>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7"/>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7"/>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7"/>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7"/>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7"/>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7"/>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7"/>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7"/>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7"/>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7"/>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7"/>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7"/>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7"/>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7"/>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7"/>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7"/>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7"/>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7"/>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7"/>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7"/>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7"/>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7"/>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7"/>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7"/>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7"/>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7"/>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7"/>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5" name="Google Shape;1895;p37"/>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6" name="Google Shape;1896;p37"/>
            <p:cNvGrpSpPr/>
            <p:nvPr/>
          </p:nvGrpSpPr>
          <p:grpSpPr>
            <a:xfrm>
              <a:off x="801872" y="614661"/>
              <a:ext cx="1913983" cy="521706"/>
              <a:chOff x="489414" y="450012"/>
              <a:chExt cx="2153203" cy="586912"/>
            </a:xfrm>
          </p:grpSpPr>
          <p:sp>
            <p:nvSpPr>
              <p:cNvPr id="1897" name="Google Shape;1897;p37"/>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8" name="Google Shape;1898;p37"/>
              <p:cNvGrpSpPr/>
              <p:nvPr/>
            </p:nvGrpSpPr>
            <p:grpSpPr>
              <a:xfrm>
                <a:off x="584420" y="519414"/>
                <a:ext cx="1963411" cy="246971"/>
                <a:chOff x="571861" y="517439"/>
                <a:chExt cx="1963411" cy="246971"/>
              </a:xfrm>
            </p:grpSpPr>
            <p:sp>
              <p:nvSpPr>
                <p:cNvPr id="1899" name="Google Shape;1899;p37"/>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7"/>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7"/>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7"/>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7"/>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7"/>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1905" name="Google Shape;1905;p37"/>
            <p:cNvGrpSpPr/>
            <p:nvPr/>
          </p:nvGrpSpPr>
          <p:grpSpPr>
            <a:xfrm>
              <a:off x="3006410" y="614305"/>
              <a:ext cx="5811959" cy="505416"/>
              <a:chOff x="2258298" y="3894721"/>
              <a:chExt cx="3784567" cy="505416"/>
            </a:xfrm>
          </p:grpSpPr>
          <p:cxnSp>
            <p:nvCxnSpPr>
              <p:cNvPr id="1906" name="Google Shape;1906;p37"/>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907" name="Google Shape;1907;p37"/>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908" name="Google Shape;1908;p37"/>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1909" name="Google Shape;1909;p37"/>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1910" name="Google Shape;1910;p37"/>
            <p:cNvGrpSpPr/>
            <p:nvPr/>
          </p:nvGrpSpPr>
          <p:grpSpPr>
            <a:xfrm>
              <a:off x="3627625" y="4501200"/>
              <a:ext cx="4714500" cy="332400"/>
              <a:chOff x="4122875" y="4098725"/>
              <a:chExt cx="4714500" cy="332400"/>
            </a:xfrm>
          </p:grpSpPr>
          <p:sp>
            <p:nvSpPr>
              <p:cNvPr id="1911" name="Google Shape;1911;p37"/>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7"/>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3" name="Google Shape;1913;p37"/>
              <p:cNvGrpSpPr/>
              <p:nvPr/>
            </p:nvGrpSpPr>
            <p:grpSpPr>
              <a:xfrm>
                <a:off x="4515789" y="4196525"/>
                <a:ext cx="4096800" cy="136800"/>
                <a:chOff x="4535725" y="4196525"/>
                <a:chExt cx="4096800" cy="136800"/>
              </a:xfrm>
            </p:grpSpPr>
            <p:cxnSp>
              <p:nvCxnSpPr>
                <p:cNvPr id="1914" name="Google Shape;1914;p37"/>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1915" name="Google Shape;1915;p37"/>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916" name="Shape 1916"/>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1917" name="Shape 1917"/>
        <p:cNvGrpSpPr/>
        <p:nvPr/>
      </p:nvGrpSpPr>
      <p:grpSpPr>
        <a:xfrm>
          <a:off x="0" y="0"/>
          <a:ext cx="0" cy="0"/>
          <a:chOff x="0" y="0"/>
          <a:chExt cx="0" cy="0"/>
        </a:xfrm>
      </p:grpSpPr>
      <p:grpSp>
        <p:nvGrpSpPr>
          <p:cNvPr id="1918" name="Google Shape;1918;p39"/>
          <p:cNvGrpSpPr/>
          <p:nvPr/>
        </p:nvGrpSpPr>
        <p:grpSpPr>
          <a:xfrm>
            <a:off x="76247" y="76200"/>
            <a:ext cx="8991506" cy="4991091"/>
            <a:chOff x="76247" y="76200"/>
            <a:chExt cx="8991506" cy="4991091"/>
          </a:xfrm>
        </p:grpSpPr>
        <p:sp>
          <p:nvSpPr>
            <p:cNvPr id="1919" name="Google Shape;1919;p3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0" name="Google Shape;1920;p39"/>
            <p:cNvGrpSpPr/>
            <p:nvPr/>
          </p:nvGrpSpPr>
          <p:grpSpPr>
            <a:xfrm>
              <a:off x="76247" y="76200"/>
              <a:ext cx="8991482" cy="270554"/>
              <a:chOff x="495040" y="1057247"/>
              <a:chExt cx="8991482" cy="270554"/>
            </a:xfrm>
          </p:grpSpPr>
          <p:sp>
            <p:nvSpPr>
              <p:cNvPr id="1921" name="Google Shape;1921;p3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2" name="Google Shape;1922;p39"/>
              <p:cNvGrpSpPr/>
              <p:nvPr/>
            </p:nvGrpSpPr>
            <p:grpSpPr>
              <a:xfrm flipH="1">
                <a:off x="559172" y="1122848"/>
                <a:ext cx="560767" cy="139276"/>
                <a:chOff x="4771000" y="1122848"/>
                <a:chExt cx="560767" cy="139276"/>
              </a:xfrm>
            </p:grpSpPr>
            <p:grpSp>
              <p:nvGrpSpPr>
                <p:cNvPr id="1923" name="Google Shape;1923;p39"/>
                <p:cNvGrpSpPr/>
                <p:nvPr/>
              </p:nvGrpSpPr>
              <p:grpSpPr>
                <a:xfrm>
                  <a:off x="5192567" y="1122848"/>
                  <a:ext cx="139200" cy="139200"/>
                  <a:chOff x="5192567" y="1122848"/>
                  <a:chExt cx="139200" cy="139200"/>
                </a:xfrm>
              </p:grpSpPr>
              <p:sp>
                <p:nvSpPr>
                  <p:cNvPr id="1924" name="Google Shape;1924;p39"/>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3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7" name="Google Shape;1927;p39"/>
                <p:cNvGrpSpPr/>
                <p:nvPr/>
              </p:nvGrpSpPr>
              <p:grpSpPr>
                <a:xfrm>
                  <a:off x="4771000" y="1122849"/>
                  <a:ext cx="139200" cy="139200"/>
                  <a:chOff x="5192500" y="1122925"/>
                  <a:chExt cx="139200" cy="139200"/>
                </a:xfrm>
              </p:grpSpPr>
              <p:sp>
                <p:nvSpPr>
                  <p:cNvPr id="1928" name="Google Shape;1928;p39"/>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3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0" name="Google Shape;1930;p39"/>
                <p:cNvGrpSpPr/>
                <p:nvPr/>
              </p:nvGrpSpPr>
              <p:grpSpPr>
                <a:xfrm>
                  <a:off x="4981783" y="1122924"/>
                  <a:ext cx="139200" cy="139200"/>
                  <a:chOff x="4981783" y="1122924"/>
                  <a:chExt cx="139200" cy="139200"/>
                </a:xfrm>
              </p:grpSpPr>
              <p:sp>
                <p:nvSpPr>
                  <p:cNvPr id="1931" name="Google Shape;1931;p39"/>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933" name="Google Shape;1933;p39"/>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934" name="Google Shape;1934;p39"/>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935" name="Google Shape;1935;p39"/>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936" name="Google Shape;1936;p39"/>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937" name="Google Shape;1937;p39"/>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938" name="Google Shape;1938;p39"/>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939" name="Google Shape;1939;p39"/>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940" name="Google Shape;1940;p39"/>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941" name="Google Shape;1941;p39"/>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1942" name="Google Shape;1942;p39"/>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1943" name="Google Shape;1943;p39"/>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944" name="Google Shape;1944;p39"/>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1945" name="Google Shape;1945;p39"/>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1946" name="Google Shape;1946;p39"/>
          <p:cNvGrpSpPr/>
          <p:nvPr/>
        </p:nvGrpSpPr>
        <p:grpSpPr>
          <a:xfrm>
            <a:off x="7363883" y="508745"/>
            <a:ext cx="1564900" cy="531616"/>
            <a:chOff x="6856163" y="688475"/>
            <a:chExt cx="2083200" cy="525988"/>
          </a:xfrm>
        </p:grpSpPr>
        <p:cxnSp>
          <p:nvCxnSpPr>
            <p:cNvPr id="1947" name="Google Shape;1947;p39"/>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1948" name="Google Shape;1948;p39"/>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1949" name="Google Shape;1949;p39"/>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1950" name="Google Shape;1950;p39"/>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1951" name="Shape 1951"/>
        <p:cNvGrpSpPr/>
        <p:nvPr/>
      </p:nvGrpSpPr>
      <p:grpSpPr>
        <a:xfrm>
          <a:off x="0" y="0"/>
          <a:ext cx="0" cy="0"/>
          <a:chOff x="0" y="0"/>
          <a:chExt cx="0" cy="0"/>
        </a:xfrm>
      </p:grpSpPr>
      <p:grpSp>
        <p:nvGrpSpPr>
          <p:cNvPr id="1952" name="Google Shape;1952;p40"/>
          <p:cNvGrpSpPr/>
          <p:nvPr/>
        </p:nvGrpSpPr>
        <p:grpSpPr>
          <a:xfrm>
            <a:off x="342332" y="312415"/>
            <a:ext cx="8459337" cy="4518670"/>
            <a:chOff x="368994" y="312415"/>
            <a:chExt cx="8459337" cy="4518670"/>
          </a:xfrm>
        </p:grpSpPr>
        <p:grpSp>
          <p:nvGrpSpPr>
            <p:cNvPr id="1953" name="Google Shape;1953;p40"/>
            <p:cNvGrpSpPr/>
            <p:nvPr/>
          </p:nvGrpSpPr>
          <p:grpSpPr>
            <a:xfrm>
              <a:off x="368994" y="312415"/>
              <a:ext cx="2323437" cy="4518670"/>
              <a:chOff x="76275" y="76285"/>
              <a:chExt cx="2566200" cy="4990800"/>
            </a:xfrm>
          </p:grpSpPr>
          <p:grpSp>
            <p:nvGrpSpPr>
              <p:cNvPr id="1954" name="Google Shape;1954;p40"/>
              <p:cNvGrpSpPr/>
              <p:nvPr/>
            </p:nvGrpSpPr>
            <p:grpSpPr>
              <a:xfrm>
                <a:off x="76275" y="76285"/>
                <a:ext cx="2566200" cy="4990800"/>
                <a:chOff x="76275" y="76285"/>
                <a:chExt cx="2566200" cy="4990800"/>
              </a:xfrm>
            </p:grpSpPr>
            <p:sp>
              <p:nvSpPr>
                <p:cNvPr id="1955" name="Google Shape;1955;p40"/>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0"/>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7" name="Google Shape;1957;p40"/>
                <p:cNvGrpSpPr/>
                <p:nvPr/>
              </p:nvGrpSpPr>
              <p:grpSpPr>
                <a:xfrm>
                  <a:off x="1227290" y="212976"/>
                  <a:ext cx="264178" cy="127500"/>
                  <a:chOff x="1293795" y="212976"/>
                  <a:chExt cx="264178" cy="127500"/>
                </a:xfrm>
              </p:grpSpPr>
              <p:sp>
                <p:nvSpPr>
                  <p:cNvPr id="1958" name="Google Shape;1958;p40"/>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0"/>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60" name="Google Shape;1960;p40"/>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1" name="Google Shape;1961;p40"/>
            <p:cNvGrpSpPr/>
            <p:nvPr/>
          </p:nvGrpSpPr>
          <p:grpSpPr>
            <a:xfrm rot="5400000">
              <a:off x="6624780" y="2103630"/>
              <a:ext cx="3617685" cy="507683"/>
              <a:chOff x="6856163" y="688475"/>
              <a:chExt cx="2083200" cy="525988"/>
            </a:xfrm>
          </p:grpSpPr>
          <p:cxnSp>
            <p:nvCxnSpPr>
              <p:cNvPr id="1962" name="Google Shape;1962;p40"/>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963" name="Google Shape;1963;p40"/>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964" name="Google Shape;1964;p40"/>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1965" name="Google Shape;1965;p40"/>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1966" name="Google Shape;1966;p40"/>
            <p:cNvGrpSpPr/>
            <p:nvPr/>
          </p:nvGrpSpPr>
          <p:grpSpPr>
            <a:xfrm>
              <a:off x="7093921" y="4417350"/>
              <a:ext cx="1734410" cy="382450"/>
              <a:chOff x="7093921" y="4417350"/>
              <a:chExt cx="1734410" cy="382450"/>
            </a:xfrm>
          </p:grpSpPr>
          <p:sp>
            <p:nvSpPr>
              <p:cNvPr id="1967" name="Google Shape;1967;p40"/>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0"/>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9" name="Google Shape;1969;p40"/>
              <p:cNvGrpSpPr/>
              <p:nvPr/>
            </p:nvGrpSpPr>
            <p:grpSpPr>
              <a:xfrm flipH="1">
                <a:off x="7234397" y="4500798"/>
                <a:ext cx="560767" cy="139276"/>
                <a:chOff x="4771000" y="1122848"/>
                <a:chExt cx="560767" cy="139276"/>
              </a:xfrm>
            </p:grpSpPr>
            <p:grpSp>
              <p:nvGrpSpPr>
                <p:cNvPr id="1970" name="Google Shape;1970;p40"/>
                <p:cNvGrpSpPr/>
                <p:nvPr/>
              </p:nvGrpSpPr>
              <p:grpSpPr>
                <a:xfrm>
                  <a:off x="5192567" y="1122848"/>
                  <a:ext cx="139200" cy="139200"/>
                  <a:chOff x="5192567" y="1122848"/>
                  <a:chExt cx="139200" cy="139200"/>
                </a:xfrm>
              </p:grpSpPr>
              <p:sp>
                <p:nvSpPr>
                  <p:cNvPr id="1971" name="Google Shape;1971;p40"/>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4" name="Google Shape;1974;p40"/>
                <p:cNvGrpSpPr/>
                <p:nvPr/>
              </p:nvGrpSpPr>
              <p:grpSpPr>
                <a:xfrm>
                  <a:off x="4771000" y="1122849"/>
                  <a:ext cx="139200" cy="139200"/>
                  <a:chOff x="5192500" y="1122925"/>
                  <a:chExt cx="139200" cy="139200"/>
                </a:xfrm>
              </p:grpSpPr>
              <p:sp>
                <p:nvSpPr>
                  <p:cNvPr id="1975" name="Google Shape;1975;p40"/>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40"/>
                <p:cNvGrpSpPr/>
                <p:nvPr/>
              </p:nvGrpSpPr>
              <p:grpSpPr>
                <a:xfrm>
                  <a:off x="4981783" y="1122924"/>
                  <a:ext cx="139200" cy="139200"/>
                  <a:chOff x="4981783" y="1122924"/>
                  <a:chExt cx="139200" cy="139200"/>
                </a:xfrm>
              </p:grpSpPr>
              <p:sp>
                <p:nvSpPr>
                  <p:cNvPr id="1978" name="Google Shape;1978;p40"/>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980" name="Google Shape;1980;p40"/>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1981" name="Google Shape;1981;p40"/>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1982" name="Shape 1982"/>
        <p:cNvGrpSpPr/>
        <p:nvPr/>
      </p:nvGrpSpPr>
      <p:grpSpPr>
        <a:xfrm>
          <a:off x="0" y="0"/>
          <a:ext cx="0" cy="0"/>
          <a:chOff x="0" y="0"/>
          <a:chExt cx="0" cy="0"/>
        </a:xfrm>
      </p:grpSpPr>
      <p:grpSp>
        <p:nvGrpSpPr>
          <p:cNvPr id="1983" name="Google Shape;1983;p41"/>
          <p:cNvGrpSpPr/>
          <p:nvPr/>
        </p:nvGrpSpPr>
        <p:grpSpPr>
          <a:xfrm>
            <a:off x="76247" y="76200"/>
            <a:ext cx="8991506" cy="4991091"/>
            <a:chOff x="76247" y="76200"/>
            <a:chExt cx="8991506" cy="4991091"/>
          </a:xfrm>
        </p:grpSpPr>
        <p:sp>
          <p:nvSpPr>
            <p:cNvPr id="1984" name="Google Shape;1984;p4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5" name="Google Shape;1985;p41"/>
            <p:cNvGrpSpPr/>
            <p:nvPr/>
          </p:nvGrpSpPr>
          <p:grpSpPr>
            <a:xfrm>
              <a:off x="76247" y="76200"/>
              <a:ext cx="8991482" cy="270554"/>
              <a:chOff x="495040" y="1057247"/>
              <a:chExt cx="8991482" cy="270554"/>
            </a:xfrm>
          </p:grpSpPr>
          <p:sp>
            <p:nvSpPr>
              <p:cNvPr id="1986" name="Google Shape;1986;p4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7" name="Google Shape;1987;p41"/>
              <p:cNvGrpSpPr/>
              <p:nvPr/>
            </p:nvGrpSpPr>
            <p:grpSpPr>
              <a:xfrm flipH="1">
                <a:off x="559172" y="1122848"/>
                <a:ext cx="560767" cy="139276"/>
                <a:chOff x="4771000" y="1122848"/>
                <a:chExt cx="560767" cy="139276"/>
              </a:xfrm>
            </p:grpSpPr>
            <p:grpSp>
              <p:nvGrpSpPr>
                <p:cNvPr id="1988" name="Google Shape;1988;p41"/>
                <p:cNvGrpSpPr/>
                <p:nvPr/>
              </p:nvGrpSpPr>
              <p:grpSpPr>
                <a:xfrm>
                  <a:off x="5192567" y="1122848"/>
                  <a:ext cx="139200" cy="139200"/>
                  <a:chOff x="5192567" y="1122848"/>
                  <a:chExt cx="139200" cy="139200"/>
                </a:xfrm>
              </p:grpSpPr>
              <p:sp>
                <p:nvSpPr>
                  <p:cNvPr id="1989" name="Google Shape;1989;p41"/>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2" name="Google Shape;1992;p41"/>
                <p:cNvGrpSpPr/>
                <p:nvPr/>
              </p:nvGrpSpPr>
              <p:grpSpPr>
                <a:xfrm>
                  <a:off x="4771000" y="1122849"/>
                  <a:ext cx="139200" cy="139200"/>
                  <a:chOff x="5192500" y="1122925"/>
                  <a:chExt cx="139200" cy="139200"/>
                </a:xfrm>
              </p:grpSpPr>
              <p:sp>
                <p:nvSpPr>
                  <p:cNvPr id="1993" name="Google Shape;1993;p41"/>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5" name="Google Shape;1995;p41"/>
                <p:cNvGrpSpPr/>
                <p:nvPr/>
              </p:nvGrpSpPr>
              <p:grpSpPr>
                <a:xfrm>
                  <a:off x="4981783" y="1122924"/>
                  <a:ext cx="139200" cy="139200"/>
                  <a:chOff x="4981783" y="1122924"/>
                  <a:chExt cx="139200" cy="139200"/>
                </a:xfrm>
              </p:grpSpPr>
              <p:sp>
                <p:nvSpPr>
                  <p:cNvPr id="1996" name="Google Shape;1996;p41"/>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998" name="Google Shape;1998;p41"/>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1999" name="Google Shape;1999;p41"/>
          <p:cNvGrpSpPr/>
          <p:nvPr/>
        </p:nvGrpSpPr>
        <p:grpSpPr>
          <a:xfrm>
            <a:off x="6501188" y="508770"/>
            <a:ext cx="2427345" cy="531616"/>
            <a:chOff x="6856163" y="688475"/>
            <a:chExt cx="2083200" cy="525988"/>
          </a:xfrm>
        </p:grpSpPr>
        <p:cxnSp>
          <p:nvCxnSpPr>
            <p:cNvPr id="2000" name="Google Shape;2000;p4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001" name="Google Shape;2001;p4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002" name="Google Shape;2002;p4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003" name="Google Shape;2003;p4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2004" name="Google Shape;2004;p41"/>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2005" name="Google Shape;2005;p41"/>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8" name="Shape 228"/>
        <p:cNvGrpSpPr/>
        <p:nvPr/>
      </p:nvGrpSpPr>
      <p:grpSpPr>
        <a:xfrm>
          <a:off x="0" y="0"/>
          <a:ext cx="0" cy="0"/>
          <a:chOff x="0" y="0"/>
          <a:chExt cx="0" cy="0"/>
        </a:xfrm>
      </p:grpSpPr>
      <p:sp>
        <p:nvSpPr>
          <p:cNvPr id="229" name="Google Shape;229;p5"/>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30" name="Google Shape;230;p5"/>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231" name="Google Shape;231;p5"/>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32" name="Google Shape;232;p5"/>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233" name="Google Shape;233;p5"/>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234" name="Google Shape;234;p5"/>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35" name="Google Shape;235;p5"/>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236" name="Google Shape;236;p5"/>
          <p:cNvGrpSpPr/>
          <p:nvPr/>
        </p:nvGrpSpPr>
        <p:grpSpPr>
          <a:xfrm>
            <a:off x="76247" y="76209"/>
            <a:ext cx="8991507" cy="4991083"/>
            <a:chOff x="-25" y="152400"/>
            <a:chExt cx="8991507" cy="4991083"/>
          </a:xfrm>
        </p:grpSpPr>
        <p:sp>
          <p:nvSpPr>
            <p:cNvPr id="237" name="Google Shape;237;p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5"/>
            <p:cNvGrpSpPr/>
            <p:nvPr/>
          </p:nvGrpSpPr>
          <p:grpSpPr>
            <a:xfrm>
              <a:off x="8788026" y="217953"/>
              <a:ext cx="139356" cy="139356"/>
              <a:chOff x="3300229" y="786025"/>
              <a:chExt cx="116275" cy="116275"/>
            </a:xfrm>
          </p:grpSpPr>
          <p:sp>
            <p:nvSpPr>
              <p:cNvPr id="240" name="Google Shape;240;p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3" name="Google Shape;243;p5"/>
          <p:cNvGrpSpPr/>
          <p:nvPr/>
        </p:nvGrpSpPr>
        <p:grpSpPr>
          <a:xfrm>
            <a:off x="6501188" y="508770"/>
            <a:ext cx="2427345" cy="531616"/>
            <a:chOff x="6856163" y="688475"/>
            <a:chExt cx="2083200" cy="525988"/>
          </a:xfrm>
        </p:grpSpPr>
        <p:cxnSp>
          <p:nvCxnSpPr>
            <p:cNvPr id="244" name="Google Shape;244;p5"/>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45" name="Google Shape;245;p5"/>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46" name="Google Shape;246;p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47" name="Google Shape;247;p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2006" name="Shape 2006"/>
        <p:cNvGrpSpPr/>
        <p:nvPr/>
      </p:nvGrpSpPr>
      <p:grpSpPr>
        <a:xfrm>
          <a:off x="0" y="0"/>
          <a:ext cx="0" cy="0"/>
          <a:chOff x="0" y="0"/>
          <a:chExt cx="0" cy="0"/>
        </a:xfrm>
      </p:grpSpPr>
      <p:grpSp>
        <p:nvGrpSpPr>
          <p:cNvPr id="2007" name="Google Shape;2007;p42"/>
          <p:cNvGrpSpPr/>
          <p:nvPr/>
        </p:nvGrpSpPr>
        <p:grpSpPr>
          <a:xfrm>
            <a:off x="76247" y="76200"/>
            <a:ext cx="8991506" cy="4991091"/>
            <a:chOff x="76247" y="76200"/>
            <a:chExt cx="8991506" cy="4991091"/>
          </a:xfrm>
        </p:grpSpPr>
        <p:sp>
          <p:nvSpPr>
            <p:cNvPr id="2008" name="Google Shape;2008;p4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9" name="Google Shape;2009;p42"/>
            <p:cNvGrpSpPr/>
            <p:nvPr/>
          </p:nvGrpSpPr>
          <p:grpSpPr>
            <a:xfrm>
              <a:off x="76247" y="76200"/>
              <a:ext cx="8991482" cy="270554"/>
              <a:chOff x="495040" y="1057247"/>
              <a:chExt cx="8991482" cy="270554"/>
            </a:xfrm>
          </p:grpSpPr>
          <p:sp>
            <p:nvSpPr>
              <p:cNvPr id="2010" name="Google Shape;2010;p4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1" name="Google Shape;2011;p42"/>
              <p:cNvGrpSpPr/>
              <p:nvPr/>
            </p:nvGrpSpPr>
            <p:grpSpPr>
              <a:xfrm flipH="1">
                <a:off x="559172" y="1122848"/>
                <a:ext cx="560767" cy="139276"/>
                <a:chOff x="4771000" y="1122848"/>
                <a:chExt cx="560767" cy="139276"/>
              </a:xfrm>
            </p:grpSpPr>
            <p:grpSp>
              <p:nvGrpSpPr>
                <p:cNvPr id="2012" name="Google Shape;2012;p42"/>
                <p:cNvGrpSpPr/>
                <p:nvPr/>
              </p:nvGrpSpPr>
              <p:grpSpPr>
                <a:xfrm>
                  <a:off x="5192567" y="1122848"/>
                  <a:ext cx="139200" cy="139200"/>
                  <a:chOff x="5192567" y="1122848"/>
                  <a:chExt cx="139200" cy="139200"/>
                </a:xfrm>
              </p:grpSpPr>
              <p:sp>
                <p:nvSpPr>
                  <p:cNvPr id="2013" name="Google Shape;2013;p42"/>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6" name="Google Shape;2016;p42"/>
                <p:cNvGrpSpPr/>
                <p:nvPr/>
              </p:nvGrpSpPr>
              <p:grpSpPr>
                <a:xfrm>
                  <a:off x="4771000" y="1122849"/>
                  <a:ext cx="139200" cy="139200"/>
                  <a:chOff x="5192500" y="1122925"/>
                  <a:chExt cx="139200" cy="139200"/>
                </a:xfrm>
              </p:grpSpPr>
              <p:sp>
                <p:nvSpPr>
                  <p:cNvPr id="2017" name="Google Shape;2017;p42"/>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42"/>
                <p:cNvGrpSpPr/>
                <p:nvPr/>
              </p:nvGrpSpPr>
              <p:grpSpPr>
                <a:xfrm>
                  <a:off x="4981783" y="1122924"/>
                  <a:ext cx="139200" cy="139200"/>
                  <a:chOff x="4981783" y="1122924"/>
                  <a:chExt cx="139200" cy="139200"/>
                </a:xfrm>
              </p:grpSpPr>
              <p:sp>
                <p:nvSpPr>
                  <p:cNvPr id="2020" name="Google Shape;2020;p42"/>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2022" name="Google Shape;2022;p42"/>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2023" name="Google Shape;2023;p42"/>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24" name="Google Shape;2024;p42"/>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25" name="Google Shape;2025;p42"/>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26" name="Google Shape;2026;p42"/>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27" name="Google Shape;2027;p42"/>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28" name="Google Shape;2028;p42"/>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2029" name="Google Shape;2029;p42"/>
          <p:cNvGrpSpPr/>
          <p:nvPr/>
        </p:nvGrpSpPr>
        <p:grpSpPr>
          <a:xfrm>
            <a:off x="7422364" y="461289"/>
            <a:ext cx="1540067" cy="687298"/>
            <a:chOff x="-363350" y="-51188"/>
            <a:chExt cx="1540067" cy="687298"/>
          </a:xfrm>
        </p:grpSpPr>
        <p:sp>
          <p:nvSpPr>
            <p:cNvPr id="2030" name="Google Shape;2030;p4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5" name="Google Shape;2035;p42"/>
            <p:cNvGrpSpPr/>
            <p:nvPr/>
          </p:nvGrpSpPr>
          <p:grpSpPr>
            <a:xfrm>
              <a:off x="-363350" y="-51188"/>
              <a:ext cx="1540067" cy="687298"/>
              <a:chOff x="-363350" y="-51188"/>
              <a:chExt cx="1540067" cy="687298"/>
            </a:xfrm>
          </p:grpSpPr>
          <p:sp>
            <p:nvSpPr>
              <p:cNvPr id="2036" name="Google Shape;2036;p4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6" name="Google Shape;2066;p4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2067" name="Shape 2067"/>
        <p:cNvGrpSpPr/>
        <p:nvPr/>
      </p:nvGrpSpPr>
      <p:grpSpPr>
        <a:xfrm>
          <a:off x="0" y="0"/>
          <a:ext cx="0" cy="0"/>
          <a:chOff x="0" y="0"/>
          <a:chExt cx="0" cy="0"/>
        </a:xfrm>
      </p:grpSpPr>
      <p:grpSp>
        <p:nvGrpSpPr>
          <p:cNvPr id="2068" name="Google Shape;2068;p43"/>
          <p:cNvGrpSpPr/>
          <p:nvPr/>
        </p:nvGrpSpPr>
        <p:grpSpPr>
          <a:xfrm>
            <a:off x="76247" y="76209"/>
            <a:ext cx="8991507" cy="4991083"/>
            <a:chOff x="-25" y="152400"/>
            <a:chExt cx="8991507" cy="4991083"/>
          </a:xfrm>
        </p:grpSpPr>
        <p:sp>
          <p:nvSpPr>
            <p:cNvPr id="2069" name="Google Shape;2069;p43"/>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3"/>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1" name="Google Shape;2071;p43"/>
            <p:cNvGrpSpPr/>
            <p:nvPr/>
          </p:nvGrpSpPr>
          <p:grpSpPr>
            <a:xfrm>
              <a:off x="8788026" y="217953"/>
              <a:ext cx="139356" cy="139356"/>
              <a:chOff x="3300229" y="786025"/>
              <a:chExt cx="116275" cy="116275"/>
            </a:xfrm>
          </p:grpSpPr>
          <p:sp>
            <p:nvSpPr>
              <p:cNvPr id="2072" name="Google Shape;2072;p4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75" name="Google Shape;2075;p43"/>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76" name="Google Shape;2076;p43"/>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77" name="Google Shape;2077;p43"/>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78" name="Google Shape;2078;p43"/>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79" name="Google Shape;2079;p43"/>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80" name="Google Shape;2080;p43"/>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81" name="Google Shape;2081;p43"/>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82" name="Google Shape;2082;p43"/>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83" name="Google Shape;2083;p43"/>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2084" name="Google Shape;2084;p43"/>
          <p:cNvGrpSpPr/>
          <p:nvPr/>
        </p:nvGrpSpPr>
        <p:grpSpPr>
          <a:xfrm rot="422">
            <a:off x="6725621" y="539872"/>
            <a:ext cx="1982908" cy="507677"/>
            <a:chOff x="6856163" y="688482"/>
            <a:chExt cx="2435706" cy="525981"/>
          </a:xfrm>
        </p:grpSpPr>
        <p:cxnSp>
          <p:nvCxnSpPr>
            <p:cNvPr id="2085" name="Google Shape;2085;p43"/>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2086" name="Google Shape;2086;p43"/>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2087" name="Google Shape;2087;p43"/>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088" name="Google Shape;2088;p43"/>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2089" name="Shape 2089"/>
        <p:cNvGrpSpPr/>
        <p:nvPr/>
      </p:nvGrpSpPr>
      <p:grpSpPr>
        <a:xfrm>
          <a:off x="0" y="0"/>
          <a:ext cx="0" cy="0"/>
          <a:chOff x="0" y="0"/>
          <a:chExt cx="0" cy="0"/>
        </a:xfrm>
      </p:grpSpPr>
      <p:sp>
        <p:nvSpPr>
          <p:cNvPr id="2090" name="Google Shape;2090;p44"/>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91" name="Google Shape;2091;p44"/>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92" name="Google Shape;2092;p44"/>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93" name="Google Shape;2093;p44"/>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94" name="Google Shape;2094;p44"/>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95" name="Google Shape;2095;p44"/>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96" name="Google Shape;2096;p44"/>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2097" name="Google Shape;2097;p44"/>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098" name="Google Shape;2098;p44"/>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099" name="Google Shape;2099;p44"/>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100" name="Google Shape;2100;p44"/>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101" name="Google Shape;2101;p44"/>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102" name="Google Shape;2102;p44"/>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2103" name="Google Shape;2103;p44"/>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104" name="Google Shape;2104;p44"/>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105" name="Google Shape;2105;p44"/>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106" name="Google Shape;2106;p44"/>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107" name="Google Shape;2107;p44"/>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108" name="Google Shape;2108;p44"/>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2109" name="Google Shape;2109;p44"/>
          <p:cNvGrpSpPr/>
          <p:nvPr/>
        </p:nvGrpSpPr>
        <p:grpSpPr>
          <a:xfrm>
            <a:off x="76247" y="76209"/>
            <a:ext cx="8991507" cy="4991083"/>
            <a:chOff x="-25" y="152400"/>
            <a:chExt cx="8991507" cy="4991083"/>
          </a:xfrm>
        </p:grpSpPr>
        <p:sp>
          <p:nvSpPr>
            <p:cNvPr id="2110" name="Google Shape;2110;p44"/>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4"/>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2" name="Google Shape;2112;p44"/>
            <p:cNvGrpSpPr/>
            <p:nvPr/>
          </p:nvGrpSpPr>
          <p:grpSpPr>
            <a:xfrm>
              <a:off x="8788026" y="217953"/>
              <a:ext cx="139356" cy="139356"/>
              <a:chOff x="3300229" y="786025"/>
              <a:chExt cx="116275" cy="116275"/>
            </a:xfrm>
          </p:grpSpPr>
          <p:sp>
            <p:nvSpPr>
              <p:cNvPr id="2113" name="Google Shape;2113;p4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16" name="Google Shape;2116;p44"/>
          <p:cNvGrpSpPr/>
          <p:nvPr/>
        </p:nvGrpSpPr>
        <p:grpSpPr>
          <a:xfrm>
            <a:off x="7611021" y="496717"/>
            <a:ext cx="1316416" cy="587453"/>
            <a:chOff x="7611021" y="496717"/>
            <a:chExt cx="1316416" cy="587453"/>
          </a:xfrm>
        </p:grpSpPr>
        <p:sp>
          <p:nvSpPr>
            <p:cNvPr id="2117" name="Google Shape;2117;p44"/>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4"/>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4"/>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4"/>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4"/>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4"/>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4"/>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4"/>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4"/>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4"/>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4"/>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4"/>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4"/>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4"/>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4"/>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4"/>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4"/>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4"/>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4"/>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4"/>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4"/>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4"/>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4"/>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4"/>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4"/>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4"/>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4"/>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4"/>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4"/>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4"/>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4"/>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4"/>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4"/>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4"/>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4"/>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4"/>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2153" name="Shape 2153"/>
        <p:cNvGrpSpPr/>
        <p:nvPr/>
      </p:nvGrpSpPr>
      <p:grpSpPr>
        <a:xfrm>
          <a:off x="0" y="0"/>
          <a:ext cx="0" cy="0"/>
          <a:chOff x="0" y="0"/>
          <a:chExt cx="0" cy="0"/>
        </a:xfrm>
      </p:grpSpPr>
      <p:sp>
        <p:nvSpPr>
          <p:cNvPr id="2154" name="Google Shape;2154;p45"/>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155" name="Google Shape;2155;p45"/>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156" name="Google Shape;2156;p45"/>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157" name="Google Shape;2157;p45"/>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158" name="Google Shape;2158;p45"/>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2159" name="Google Shape;2159;p45"/>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2160" name="Google Shape;2160;p45"/>
          <p:cNvGrpSpPr/>
          <p:nvPr/>
        </p:nvGrpSpPr>
        <p:grpSpPr>
          <a:xfrm>
            <a:off x="76247" y="76209"/>
            <a:ext cx="8991507" cy="4991083"/>
            <a:chOff x="-25" y="152400"/>
            <a:chExt cx="8991507" cy="4991083"/>
          </a:xfrm>
        </p:grpSpPr>
        <p:sp>
          <p:nvSpPr>
            <p:cNvPr id="2161" name="Google Shape;2161;p4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3" name="Google Shape;2163;p45"/>
            <p:cNvGrpSpPr/>
            <p:nvPr/>
          </p:nvGrpSpPr>
          <p:grpSpPr>
            <a:xfrm>
              <a:off x="8788026" y="217953"/>
              <a:ext cx="139356" cy="139356"/>
              <a:chOff x="3300229" y="786025"/>
              <a:chExt cx="116275" cy="116275"/>
            </a:xfrm>
          </p:grpSpPr>
          <p:sp>
            <p:nvSpPr>
              <p:cNvPr id="2164" name="Google Shape;2164;p4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67" name="Google Shape;2167;p45"/>
          <p:cNvGrpSpPr/>
          <p:nvPr/>
        </p:nvGrpSpPr>
        <p:grpSpPr>
          <a:xfrm>
            <a:off x="335534" y="539488"/>
            <a:ext cx="8479346" cy="4306531"/>
            <a:chOff x="335534" y="539488"/>
            <a:chExt cx="8479346" cy="4306531"/>
          </a:xfrm>
        </p:grpSpPr>
        <p:grpSp>
          <p:nvGrpSpPr>
            <p:cNvPr id="2168" name="Google Shape;2168;p45"/>
            <p:cNvGrpSpPr/>
            <p:nvPr/>
          </p:nvGrpSpPr>
          <p:grpSpPr>
            <a:xfrm>
              <a:off x="335650" y="4676791"/>
              <a:ext cx="6165855" cy="169228"/>
              <a:chOff x="6856163" y="1039133"/>
              <a:chExt cx="2083200" cy="175329"/>
            </a:xfrm>
          </p:grpSpPr>
          <p:cxnSp>
            <p:nvCxnSpPr>
              <p:cNvPr id="2169" name="Google Shape;2169;p4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170" name="Google Shape;2170;p4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2171" name="Google Shape;2171;p45"/>
            <p:cNvGrpSpPr/>
            <p:nvPr/>
          </p:nvGrpSpPr>
          <p:grpSpPr>
            <a:xfrm>
              <a:off x="335534" y="539488"/>
              <a:ext cx="294834" cy="3970722"/>
              <a:chOff x="8114401" y="824790"/>
              <a:chExt cx="672676" cy="3484618"/>
            </a:xfrm>
          </p:grpSpPr>
          <p:sp>
            <p:nvSpPr>
              <p:cNvPr id="2172" name="Google Shape;2172;p45"/>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5"/>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5"/>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5"/>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5"/>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5"/>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5"/>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5"/>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0" name="Google Shape;2180;p45"/>
            <p:cNvGrpSpPr/>
            <p:nvPr/>
          </p:nvGrpSpPr>
          <p:grpSpPr>
            <a:xfrm>
              <a:off x="7274813" y="4158702"/>
              <a:ext cx="1540067" cy="687298"/>
              <a:chOff x="-363350" y="-51188"/>
              <a:chExt cx="1540067" cy="687298"/>
            </a:xfrm>
          </p:grpSpPr>
          <p:sp>
            <p:nvSpPr>
              <p:cNvPr id="2181" name="Google Shape;2181;p45"/>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5"/>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5"/>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5"/>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5" name="Google Shape;2185;p45"/>
              <p:cNvGrpSpPr/>
              <p:nvPr/>
            </p:nvGrpSpPr>
            <p:grpSpPr>
              <a:xfrm>
                <a:off x="-363350" y="-51188"/>
                <a:ext cx="1540067" cy="687298"/>
                <a:chOff x="-363350" y="-51188"/>
                <a:chExt cx="1540067" cy="687298"/>
              </a:xfrm>
            </p:grpSpPr>
            <p:sp>
              <p:nvSpPr>
                <p:cNvPr id="2186" name="Google Shape;2186;p45"/>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5"/>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5"/>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5"/>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5"/>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5"/>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5"/>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5"/>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5"/>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5"/>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5"/>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5"/>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5"/>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5"/>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5"/>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5"/>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5"/>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5"/>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5"/>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5"/>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5"/>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5"/>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5"/>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5"/>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2210" name="Shape 2210"/>
        <p:cNvGrpSpPr/>
        <p:nvPr/>
      </p:nvGrpSpPr>
      <p:grpSpPr>
        <a:xfrm>
          <a:off x="0" y="0"/>
          <a:ext cx="0" cy="0"/>
          <a:chOff x="0" y="0"/>
          <a:chExt cx="0" cy="0"/>
        </a:xfrm>
      </p:grpSpPr>
      <p:sp>
        <p:nvSpPr>
          <p:cNvPr id="2211" name="Google Shape;2211;p46"/>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2212" name="Google Shape;2212;p46"/>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2213" name="Google Shape;2213;p46"/>
          <p:cNvGrpSpPr/>
          <p:nvPr/>
        </p:nvGrpSpPr>
        <p:grpSpPr>
          <a:xfrm>
            <a:off x="76247" y="76200"/>
            <a:ext cx="8991506" cy="4991091"/>
            <a:chOff x="76247" y="76200"/>
            <a:chExt cx="8991506" cy="4991091"/>
          </a:xfrm>
        </p:grpSpPr>
        <p:sp>
          <p:nvSpPr>
            <p:cNvPr id="2214" name="Google Shape;2214;p4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5" name="Google Shape;2215;p46"/>
            <p:cNvGrpSpPr/>
            <p:nvPr/>
          </p:nvGrpSpPr>
          <p:grpSpPr>
            <a:xfrm>
              <a:off x="76247" y="76200"/>
              <a:ext cx="8991482" cy="270554"/>
              <a:chOff x="495040" y="1057247"/>
              <a:chExt cx="8991482" cy="270554"/>
            </a:xfrm>
          </p:grpSpPr>
          <p:sp>
            <p:nvSpPr>
              <p:cNvPr id="2216" name="Google Shape;2216;p4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7" name="Google Shape;2217;p46"/>
              <p:cNvGrpSpPr/>
              <p:nvPr/>
            </p:nvGrpSpPr>
            <p:grpSpPr>
              <a:xfrm flipH="1">
                <a:off x="559172" y="1122848"/>
                <a:ext cx="560767" cy="139276"/>
                <a:chOff x="4771000" y="1122848"/>
                <a:chExt cx="560767" cy="139276"/>
              </a:xfrm>
            </p:grpSpPr>
            <p:grpSp>
              <p:nvGrpSpPr>
                <p:cNvPr id="2218" name="Google Shape;2218;p46"/>
                <p:cNvGrpSpPr/>
                <p:nvPr/>
              </p:nvGrpSpPr>
              <p:grpSpPr>
                <a:xfrm>
                  <a:off x="5192567" y="1122848"/>
                  <a:ext cx="139200" cy="139200"/>
                  <a:chOff x="5192567" y="1122848"/>
                  <a:chExt cx="139200" cy="139200"/>
                </a:xfrm>
              </p:grpSpPr>
              <p:sp>
                <p:nvSpPr>
                  <p:cNvPr id="2219" name="Google Shape;2219;p46"/>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2" name="Google Shape;2222;p46"/>
                <p:cNvGrpSpPr/>
                <p:nvPr/>
              </p:nvGrpSpPr>
              <p:grpSpPr>
                <a:xfrm>
                  <a:off x="4771000" y="1122849"/>
                  <a:ext cx="139200" cy="139200"/>
                  <a:chOff x="5192500" y="1122925"/>
                  <a:chExt cx="139200" cy="139200"/>
                </a:xfrm>
              </p:grpSpPr>
              <p:sp>
                <p:nvSpPr>
                  <p:cNvPr id="2223" name="Google Shape;2223;p46"/>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5" name="Google Shape;2225;p46"/>
                <p:cNvGrpSpPr/>
                <p:nvPr/>
              </p:nvGrpSpPr>
              <p:grpSpPr>
                <a:xfrm>
                  <a:off x="4981783" y="1122924"/>
                  <a:ext cx="139200" cy="139200"/>
                  <a:chOff x="4981783" y="1122924"/>
                  <a:chExt cx="139200" cy="139200"/>
                </a:xfrm>
              </p:grpSpPr>
              <p:sp>
                <p:nvSpPr>
                  <p:cNvPr id="2226" name="Google Shape;2226;p46"/>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2228" name="Google Shape;2228;p46"/>
          <p:cNvGrpSpPr/>
          <p:nvPr/>
        </p:nvGrpSpPr>
        <p:grpSpPr>
          <a:xfrm>
            <a:off x="722364" y="496717"/>
            <a:ext cx="8205074" cy="4108692"/>
            <a:chOff x="722364" y="496717"/>
            <a:chExt cx="8205074" cy="4108692"/>
          </a:xfrm>
        </p:grpSpPr>
        <p:grpSp>
          <p:nvGrpSpPr>
            <p:cNvPr id="2229" name="Google Shape;2229;p46"/>
            <p:cNvGrpSpPr/>
            <p:nvPr/>
          </p:nvGrpSpPr>
          <p:grpSpPr>
            <a:xfrm rot="5400000">
              <a:off x="-578695" y="2796666"/>
              <a:ext cx="3109801" cy="507683"/>
              <a:chOff x="6856163" y="688475"/>
              <a:chExt cx="2083200" cy="525988"/>
            </a:xfrm>
          </p:grpSpPr>
          <p:cxnSp>
            <p:nvCxnSpPr>
              <p:cNvPr id="2230" name="Google Shape;2230;p46"/>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231" name="Google Shape;2231;p46"/>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232" name="Google Shape;2232;p46"/>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233" name="Google Shape;2233;p46"/>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2234" name="Google Shape;2234;p46"/>
            <p:cNvGrpSpPr/>
            <p:nvPr/>
          </p:nvGrpSpPr>
          <p:grpSpPr>
            <a:xfrm>
              <a:off x="7611021" y="496717"/>
              <a:ext cx="1316416" cy="587453"/>
              <a:chOff x="7611021" y="496717"/>
              <a:chExt cx="1316416" cy="587453"/>
            </a:xfrm>
          </p:grpSpPr>
          <p:sp>
            <p:nvSpPr>
              <p:cNvPr id="2235" name="Google Shape;2235;p46"/>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6"/>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6"/>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6"/>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6"/>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6"/>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6"/>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6"/>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6"/>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6"/>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6"/>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6"/>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6"/>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6"/>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6"/>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6"/>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6"/>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6"/>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6"/>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6"/>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6"/>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6"/>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6"/>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6"/>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6"/>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6"/>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6"/>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6"/>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6"/>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6"/>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6"/>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6"/>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6"/>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6"/>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6"/>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6"/>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2271" name="Shape 2271"/>
        <p:cNvGrpSpPr/>
        <p:nvPr/>
      </p:nvGrpSpPr>
      <p:grpSpPr>
        <a:xfrm>
          <a:off x="0" y="0"/>
          <a:ext cx="0" cy="0"/>
          <a:chOff x="0" y="0"/>
          <a:chExt cx="0" cy="0"/>
        </a:xfrm>
      </p:grpSpPr>
      <p:sp>
        <p:nvSpPr>
          <p:cNvPr id="2272" name="Google Shape;2272;p47"/>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273" name="Google Shape;2273;p47"/>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2274" name="Google Shape;2274;p47"/>
          <p:cNvGrpSpPr/>
          <p:nvPr/>
        </p:nvGrpSpPr>
        <p:grpSpPr>
          <a:xfrm>
            <a:off x="814976" y="550715"/>
            <a:ext cx="4606214" cy="4151335"/>
            <a:chOff x="814976" y="550715"/>
            <a:chExt cx="4606214" cy="4151335"/>
          </a:xfrm>
        </p:grpSpPr>
        <p:grpSp>
          <p:nvGrpSpPr>
            <p:cNvPr id="2275" name="Google Shape;2275;p47"/>
            <p:cNvGrpSpPr/>
            <p:nvPr/>
          </p:nvGrpSpPr>
          <p:grpSpPr>
            <a:xfrm rot="5400000">
              <a:off x="1052946" y="3287133"/>
              <a:ext cx="840476" cy="1316416"/>
              <a:chOff x="6413750" y="827800"/>
              <a:chExt cx="573000" cy="897475"/>
            </a:xfrm>
          </p:grpSpPr>
          <p:sp>
            <p:nvSpPr>
              <p:cNvPr id="2276" name="Google Shape;2276;p47"/>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7"/>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7"/>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7"/>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7"/>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7"/>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7"/>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7"/>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7"/>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7"/>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7"/>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7"/>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7"/>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7"/>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7"/>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7"/>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7"/>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7"/>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7"/>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7"/>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7"/>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7"/>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7"/>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7"/>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7"/>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7"/>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7"/>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7"/>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7"/>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7"/>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7"/>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7"/>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7"/>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7"/>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7"/>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7"/>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7"/>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7"/>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7"/>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7"/>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7"/>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7"/>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7"/>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7"/>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7"/>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7"/>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7"/>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7"/>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4" name="Google Shape;2324;p47"/>
            <p:cNvGrpSpPr/>
            <p:nvPr/>
          </p:nvGrpSpPr>
          <p:grpSpPr>
            <a:xfrm>
              <a:off x="2097435" y="550715"/>
              <a:ext cx="3323755" cy="4151335"/>
              <a:chOff x="1945035" y="550715"/>
              <a:chExt cx="3323755" cy="4151335"/>
            </a:xfrm>
          </p:grpSpPr>
          <p:grpSp>
            <p:nvGrpSpPr>
              <p:cNvPr id="2325" name="Google Shape;2325;p47"/>
              <p:cNvGrpSpPr/>
              <p:nvPr/>
            </p:nvGrpSpPr>
            <p:grpSpPr>
              <a:xfrm>
                <a:off x="1945035" y="550715"/>
                <a:ext cx="2165692" cy="590257"/>
                <a:chOff x="489414" y="450012"/>
                <a:chExt cx="2153203" cy="586912"/>
              </a:xfrm>
            </p:grpSpPr>
            <p:sp>
              <p:nvSpPr>
                <p:cNvPr id="2326" name="Google Shape;2326;p47"/>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7"/>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7"/>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7"/>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2330" name="Google Shape;2330;p47"/>
                <p:cNvGrpSpPr/>
                <p:nvPr/>
              </p:nvGrpSpPr>
              <p:grpSpPr>
                <a:xfrm>
                  <a:off x="1572867" y="731342"/>
                  <a:ext cx="294584" cy="35024"/>
                  <a:chOff x="1711525" y="661375"/>
                  <a:chExt cx="454254" cy="54000"/>
                </a:xfrm>
              </p:grpSpPr>
              <p:sp>
                <p:nvSpPr>
                  <p:cNvPr id="2331" name="Google Shape;2331;p47"/>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7"/>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7"/>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34" name="Google Shape;2334;p47"/>
              <p:cNvGrpSpPr/>
              <p:nvPr/>
            </p:nvGrpSpPr>
            <p:grpSpPr>
              <a:xfrm>
                <a:off x="3115586" y="4115138"/>
                <a:ext cx="2153203" cy="586912"/>
                <a:chOff x="4270828" y="4327992"/>
                <a:chExt cx="2153203" cy="586912"/>
              </a:xfrm>
            </p:grpSpPr>
            <p:sp>
              <p:nvSpPr>
                <p:cNvPr id="2335" name="Google Shape;2335;p47"/>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6" name="Google Shape;2336;p47"/>
                <p:cNvGrpSpPr/>
                <p:nvPr/>
              </p:nvGrpSpPr>
              <p:grpSpPr>
                <a:xfrm>
                  <a:off x="5346150" y="4812101"/>
                  <a:ext cx="294584" cy="35024"/>
                  <a:chOff x="1711525" y="661375"/>
                  <a:chExt cx="454254" cy="54000"/>
                </a:xfrm>
              </p:grpSpPr>
              <p:sp>
                <p:nvSpPr>
                  <p:cNvPr id="2337" name="Google Shape;2337;p47"/>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7"/>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7"/>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0" name="Google Shape;2340;p47"/>
                <p:cNvGrpSpPr/>
                <p:nvPr/>
              </p:nvGrpSpPr>
              <p:grpSpPr>
                <a:xfrm>
                  <a:off x="4339532" y="4600225"/>
                  <a:ext cx="891886" cy="246900"/>
                  <a:chOff x="1328423" y="517474"/>
                  <a:chExt cx="891886" cy="246900"/>
                </a:xfrm>
              </p:grpSpPr>
              <p:sp>
                <p:nvSpPr>
                  <p:cNvPr id="2341" name="Google Shape;2341;p47"/>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7"/>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7"/>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2344" name="Shape 2344"/>
        <p:cNvGrpSpPr/>
        <p:nvPr/>
      </p:nvGrpSpPr>
      <p:grpSpPr>
        <a:xfrm>
          <a:off x="0" y="0"/>
          <a:ext cx="0" cy="0"/>
          <a:chOff x="0" y="0"/>
          <a:chExt cx="0" cy="0"/>
        </a:xfrm>
      </p:grpSpPr>
      <p:grpSp>
        <p:nvGrpSpPr>
          <p:cNvPr id="2345" name="Google Shape;2345;p48"/>
          <p:cNvGrpSpPr/>
          <p:nvPr/>
        </p:nvGrpSpPr>
        <p:grpSpPr>
          <a:xfrm>
            <a:off x="76247" y="76200"/>
            <a:ext cx="8991506" cy="4991091"/>
            <a:chOff x="76247" y="76200"/>
            <a:chExt cx="8991506" cy="4991091"/>
          </a:xfrm>
        </p:grpSpPr>
        <p:sp>
          <p:nvSpPr>
            <p:cNvPr id="2346" name="Google Shape;2346;p4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7" name="Google Shape;2347;p48"/>
            <p:cNvGrpSpPr/>
            <p:nvPr/>
          </p:nvGrpSpPr>
          <p:grpSpPr>
            <a:xfrm>
              <a:off x="76247" y="76200"/>
              <a:ext cx="8991482" cy="270554"/>
              <a:chOff x="495040" y="1057247"/>
              <a:chExt cx="8991482" cy="270554"/>
            </a:xfrm>
          </p:grpSpPr>
          <p:sp>
            <p:nvSpPr>
              <p:cNvPr id="2348" name="Google Shape;2348;p4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9" name="Google Shape;2349;p48"/>
              <p:cNvGrpSpPr/>
              <p:nvPr/>
            </p:nvGrpSpPr>
            <p:grpSpPr>
              <a:xfrm flipH="1">
                <a:off x="559172" y="1122848"/>
                <a:ext cx="560767" cy="139276"/>
                <a:chOff x="4771000" y="1122848"/>
                <a:chExt cx="560767" cy="139276"/>
              </a:xfrm>
            </p:grpSpPr>
            <p:grpSp>
              <p:nvGrpSpPr>
                <p:cNvPr id="2350" name="Google Shape;2350;p48"/>
                <p:cNvGrpSpPr/>
                <p:nvPr/>
              </p:nvGrpSpPr>
              <p:grpSpPr>
                <a:xfrm>
                  <a:off x="5192567" y="1122848"/>
                  <a:ext cx="139200" cy="139200"/>
                  <a:chOff x="5192567" y="1122848"/>
                  <a:chExt cx="139200" cy="139200"/>
                </a:xfrm>
              </p:grpSpPr>
              <p:sp>
                <p:nvSpPr>
                  <p:cNvPr id="2351" name="Google Shape;2351;p48"/>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4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4" name="Google Shape;2354;p48"/>
                <p:cNvGrpSpPr/>
                <p:nvPr/>
              </p:nvGrpSpPr>
              <p:grpSpPr>
                <a:xfrm>
                  <a:off x="4771000" y="1122849"/>
                  <a:ext cx="139200" cy="139200"/>
                  <a:chOff x="5192500" y="1122925"/>
                  <a:chExt cx="139200" cy="139200"/>
                </a:xfrm>
              </p:grpSpPr>
              <p:sp>
                <p:nvSpPr>
                  <p:cNvPr id="2355" name="Google Shape;2355;p48"/>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7" name="Google Shape;2357;p48"/>
                <p:cNvGrpSpPr/>
                <p:nvPr/>
              </p:nvGrpSpPr>
              <p:grpSpPr>
                <a:xfrm>
                  <a:off x="4981783" y="1122924"/>
                  <a:ext cx="139200" cy="139200"/>
                  <a:chOff x="4981783" y="1122924"/>
                  <a:chExt cx="139200" cy="139200"/>
                </a:xfrm>
              </p:grpSpPr>
              <p:sp>
                <p:nvSpPr>
                  <p:cNvPr id="2358" name="Google Shape;2358;p48"/>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4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2360" name="Google Shape;2360;p48"/>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2361" name="Google Shape;2361;p48"/>
          <p:cNvGrpSpPr/>
          <p:nvPr/>
        </p:nvGrpSpPr>
        <p:grpSpPr>
          <a:xfrm rot="5400000">
            <a:off x="6447470" y="2448705"/>
            <a:ext cx="4336389" cy="507683"/>
            <a:chOff x="6856163" y="688475"/>
            <a:chExt cx="2083200" cy="525988"/>
          </a:xfrm>
        </p:grpSpPr>
        <p:cxnSp>
          <p:nvCxnSpPr>
            <p:cNvPr id="2362" name="Google Shape;2362;p48"/>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363" name="Google Shape;2363;p48"/>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364" name="Google Shape;2364;p48"/>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365" name="Google Shape;2365;p48"/>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2366" name="Shape 2366"/>
        <p:cNvGrpSpPr/>
        <p:nvPr/>
      </p:nvGrpSpPr>
      <p:grpSpPr>
        <a:xfrm>
          <a:off x="0" y="0"/>
          <a:ext cx="0" cy="0"/>
          <a:chOff x="0" y="0"/>
          <a:chExt cx="0" cy="0"/>
        </a:xfrm>
      </p:grpSpPr>
      <p:grpSp>
        <p:nvGrpSpPr>
          <p:cNvPr id="2367" name="Google Shape;2367;p49"/>
          <p:cNvGrpSpPr/>
          <p:nvPr/>
        </p:nvGrpSpPr>
        <p:grpSpPr>
          <a:xfrm>
            <a:off x="76247" y="76200"/>
            <a:ext cx="8991506" cy="4991091"/>
            <a:chOff x="76247" y="76200"/>
            <a:chExt cx="8991506" cy="4991091"/>
          </a:xfrm>
        </p:grpSpPr>
        <p:sp>
          <p:nvSpPr>
            <p:cNvPr id="2368" name="Google Shape;2368;p4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9" name="Google Shape;2369;p49"/>
            <p:cNvGrpSpPr/>
            <p:nvPr/>
          </p:nvGrpSpPr>
          <p:grpSpPr>
            <a:xfrm>
              <a:off x="76247" y="76200"/>
              <a:ext cx="8991482" cy="270554"/>
              <a:chOff x="495040" y="1057247"/>
              <a:chExt cx="8991482" cy="270554"/>
            </a:xfrm>
          </p:grpSpPr>
          <p:sp>
            <p:nvSpPr>
              <p:cNvPr id="2370" name="Google Shape;2370;p4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1" name="Google Shape;2371;p49"/>
              <p:cNvGrpSpPr/>
              <p:nvPr/>
            </p:nvGrpSpPr>
            <p:grpSpPr>
              <a:xfrm flipH="1">
                <a:off x="559172" y="1122848"/>
                <a:ext cx="560767" cy="139276"/>
                <a:chOff x="4771000" y="1122848"/>
                <a:chExt cx="560767" cy="139276"/>
              </a:xfrm>
            </p:grpSpPr>
            <p:grpSp>
              <p:nvGrpSpPr>
                <p:cNvPr id="2372" name="Google Shape;2372;p49"/>
                <p:cNvGrpSpPr/>
                <p:nvPr/>
              </p:nvGrpSpPr>
              <p:grpSpPr>
                <a:xfrm>
                  <a:off x="5192567" y="1122848"/>
                  <a:ext cx="139200" cy="139200"/>
                  <a:chOff x="5192567" y="1122848"/>
                  <a:chExt cx="139200" cy="139200"/>
                </a:xfrm>
              </p:grpSpPr>
              <p:sp>
                <p:nvSpPr>
                  <p:cNvPr id="2373" name="Google Shape;2373;p49"/>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4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4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6" name="Google Shape;2376;p49"/>
                <p:cNvGrpSpPr/>
                <p:nvPr/>
              </p:nvGrpSpPr>
              <p:grpSpPr>
                <a:xfrm>
                  <a:off x="4771000" y="1122849"/>
                  <a:ext cx="139200" cy="139200"/>
                  <a:chOff x="5192500" y="1122925"/>
                  <a:chExt cx="139200" cy="139200"/>
                </a:xfrm>
              </p:grpSpPr>
              <p:sp>
                <p:nvSpPr>
                  <p:cNvPr id="2377" name="Google Shape;2377;p49"/>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4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9" name="Google Shape;2379;p49"/>
                <p:cNvGrpSpPr/>
                <p:nvPr/>
              </p:nvGrpSpPr>
              <p:grpSpPr>
                <a:xfrm>
                  <a:off x="4981783" y="1122924"/>
                  <a:ext cx="139200" cy="139200"/>
                  <a:chOff x="4981783" y="1122924"/>
                  <a:chExt cx="139200" cy="139200"/>
                </a:xfrm>
              </p:grpSpPr>
              <p:sp>
                <p:nvSpPr>
                  <p:cNvPr id="2380" name="Google Shape;2380;p49"/>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2382" name="Google Shape;2382;p49"/>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2383" name="Google Shape;2383;p49"/>
          <p:cNvGrpSpPr/>
          <p:nvPr/>
        </p:nvGrpSpPr>
        <p:grpSpPr>
          <a:xfrm>
            <a:off x="7121857" y="496717"/>
            <a:ext cx="1805581" cy="587453"/>
            <a:chOff x="7121857" y="496717"/>
            <a:chExt cx="1805581" cy="587453"/>
          </a:xfrm>
        </p:grpSpPr>
        <p:grpSp>
          <p:nvGrpSpPr>
            <p:cNvPr id="2384" name="Google Shape;2384;p49"/>
            <p:cNvGrpSpPr/>
            <p:nvPr/>
          </p:nvGrpSpPr>
          <p:grpSpPr>
            <a:xfrm>
              <a:off x="7611021" y="496717"/>
              <a:ext cx="1316416" cy="587453"/>
              <a:chOff x="7611021" y="496717"/>
              <a:chExt cx="1316416" cy="587453"/>
            </a:xfrm>
          </p:grpSpPr>
          <p:sp>
            <p:nvSpPr>
              <p:cNvPr id="2385" name="Google Shape;2385;p49"/>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9"/>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9"/>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9"/>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9"/>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9"/>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49"/>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9"/>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9"/>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9"/>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9"/>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9"/>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9"/>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9"/>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9"/>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9"/>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9"/>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9"/>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9"/>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9"/>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9"/>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9"/>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9"/>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9"/>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9"/>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49"/>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49"/>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49"/>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9"/>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9"/>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9"/>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9"/>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9"/>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49"/>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9"/>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9"/>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1" name="Google Shape;2421;p49"/>
            <p:cNvGrpSpPr/>
            <p:nvPr/>
          </p:nvGrpSpPr>
          <p:grpSpPr>
            <a:xfrm>
              <a:off x="7121857" y="496717"/>
              <a:ext cx="327756" cy="587453"/>
              <a:chOff x="8352232" y="496717"/>
              <a:chExt cx="327756" cy="587453"/>
            </a:xfrm>
          </p:grpSpPr>
          <p:sp>
            <p:nvSpPr>
              <p:cNvPr id="2422" name="Google Shape;2422;p49"/>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9"/>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9"/>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9"/>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9"/>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9"/>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49"/>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9"/>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9"/>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9"/>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49"/>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49"/>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2434" name="Shape 2434"/>
        <p:cNvGrpSpPr/>
        <p:nvPr/>
      </p:nvGrpSpPr>
      <p:grpSpPr>
        <a:xfrm>
          <a:off x="0" y="0"/>
          <a:ext cx="0" cy="0"/>
          <a:chOff x="0" y="0"/>
          <a:chExt cx="0" cy="0"/>
        </a:xfrm>
      </p:grpSpPr>
      <p:grpSp>
        <p:nvGrpSpPr>
          <p:cNvPr id="2435" name="Google Shape;2435;p50"/>
          <p:cNvGrpSpPr/>
          <p:nvPr/>
        </p:nvGrpSpPr>
        <p:grpSpPr>
          <a:xfrm>
            <a:off x="76247" y="76200"/>
            <a:ext cx="8991506" cy="4991091"/>
            <a:chOff x="76247" y="76200"/>
            <a:chExt cx="8991506" cy="4991091"/>
          </a:xfrm>
        </p:grpSpPr>
        <p:sp>
          <p:nvSpPr>
            <p:cNvPr id="2436" name="Google Shape;2436;p5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7" name="Google Shape;2437;p50"/>
            <p:cNvGrpSpPr/>
            <p:nvPr/>
          </p:nvGrpSpPr>
          <p:grpSpPr>
            <a:xfrm>
              <a:off x="76247" y="76200"/>
              <a:ext cx="8991482" cy="270554"/>
              <a:chOff x="495040" y="1057247"/>
              <a:chExt cx="8991482" cy="270554"/>
            </a:xfrm>
          </p:grpSpPr>
          <p:sp>
            <p:nvSpPr>
              <p:cNvPr id="2438" name="Google Shape;2438;p5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9" name="Google Shape;2439;p50"/>
              <p:cNvGrpSpPr/>
              <p:nvPr/>
            </p:nvGrpSpPr>
            <p:grpSpPr>
              <a:xfrm flipH="1">
                <a:off x="559172" y="1122848"/>
                <a:ext cx="560767" cy="139276"/>
                <a:chOff x="4771000" y="1122848"/>
                <a:chExt cx="560767" cy="139276"/>
              </a:xfrm>
            </p:grpSpPr>
            <p:grpSp>
              <p:nvGrpSpPr>
                <p:cNvPr id="2440" name="Google Shape;2440;p50"/>
                <p:cNvGrpSpPr/>
                <p:nvPr/>
              </p:nvGrpSpPr>
              <p:grpSpPr>
                <a:xfrm>
                  <a:off x="5192567" y="1122848"/>
                  <a:ext cx="139200" cy="139200"/>
                  <a:chOff x="5192567" y="1122848"/>
                  <a:chExt cx="139200" cy="139200"/>
                </a:xfrm>
              </p:grpSpPr>
              <p:sp>
                <p:nvSpPr>
                  <p:cNvPr id="2441" name="Google Shape;2441;p50"/>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4" name="Google Shape;2444;p50"/>
                <p:cNvGrpSpPr/>
                <p:nvPr/>
              </p:nvGrpSpPr>
              <p:grpSpPr>
                <a:xfrm>
                  <a:off x="4771000" y="1122849"/>
                  <a:ext cx="139200" cy="139200"/>
                  <a:chOff x="5192500" y="1122925"/>
                  <a:chExt cx="139200" cy="139200"/>
                </a:xfrm>
              </p:grpSpPr>
              <p:sp>
                <p:nvSpPr>
                  <p:cNvPr id="2445" name="Google Shape;2445;p50"/>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7" name="Google Shape;2447;p50"/>
                <p:cNvGrpSpPr/>
                <p:nvPr/>
              </p:nvGrpSpPr>
              <p:grpSpPr>
                <a:xfrm>
                  <a:off x="4981783" y="1122924"/>
                  <a:ext cx="139200" cy="139200"/>
                  <a:chOff x="4981783" y="1122924"/>
                  <a:chExt cx="139200" cy="139200"/>
                </a:xfrm>
              </p:grpSpPr>
              <p:sp>
                <p:nvSpPr>
                  <p:cNvPr id="2448" name="Google Shape;2448;p50"/>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2450" name="Google Shape;2450;p50"/>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51" name="Google Shape;2451;p50"/>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2452" name="Google Shape;2452;p50"/>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2453" name="Google Shape;2453;p50"/>
          <p:cNvGrpSpPr/>
          <p:nvPr/>
        </p:nvGrpSpPr>
        <p:grpSpPr>
          <a:xfrm>
            <a:off x="276960" y="559992"/>
            <a:ext cx="8590080" cy="4280742"/>
            <a:chOff x="276960" y="559992"/>
            <a:chExt cx="8590080" cy="4280742"/>
          </a:xfrm>
        </p:grpSpPr>
        <p:grpSp>
          <p:nvGrpSpPr>
            <p:cNvPr id="2454" name="Google Shape;2454;p50"/>
            <p:cNvGrpSpPr/>
            <p:nvPr/>
          </p:nvGrpSpPr>
          <p:grpSpPr>
            <a:xfrm rot="5400000">
              <a:off x="7753357" y="986377"/>
              <a:ext cx="1540067" cy="687298"/>
              <a:chOff x="-363350" y="-51188"/>
              <a:chExt cx="1540067" cy="687298"/>
            </a:xfrm>
          </p:grpSpPr>
          <p:sp>
            <p:nvSpPr>
              <p:cNvPr id="2455" name="Google Shape;2455;p50"/>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0"/>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0"/>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0"/>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0"/>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0" name="Google Shape;2460;p50"/>
              <p:cNvGrpSpPr/>
              <p:nvPr/>
            </p:nvGrpSpPr>
            <p:grpSpPr>
              <a:xfrm>
                <a:off x="-363350" y="-51188"/>
                <a:ext cx="1540067" cy="687298"/>
                <a:chOff x="-363350" y="-51188"/>
                <a:chExt cx="1540067" cy="687298"/>
              </a:xfrm>
            </p:grpSpPr>
            <p:sp>
              <p:nvSpPr>
                <p:cNvPr id="2461" name="Google Shape;2461;p50"/>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50"/>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50"/>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50"/>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50"/>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50"/>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50"/>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0"/>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0"/>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50"/>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50"/>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50"/>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50"/>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50"/>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50"/>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0"/>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50"/>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50"/>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50"/>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50"/>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50"/>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0"/>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0"/>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50"/>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0"/>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0"/>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0"/>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50"/>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50"/>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0"/>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1" name="Google Shape;2491;p50"/>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2" name="Google Shape;2492;p50"/>
            <p:cNvGrpSpPr/>
            <p:nvPr/>
          </p:nvGrpSpPr>
          <p:grpSpPr>
            <a:xfrm rot="5400000">
              <a:off x="-1610694" y="2447664"/>
              <a:ext cx="4280723" cy="505416"/>
              <a:chOff x="2258298" y="3894721"/>
              <a:chExt cx="3784567" cy="505416"/>
            </a:xfrm>
          </p:grpSpPr>
          <p:cxnSp>
            <p:nvCxnSpPr>
              <p:cNvPr id="2493" name="Google Shape;2493;p50"/>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2494" name="Google Shape;2494;p50"/>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2495" name="Google Shape;2495;p50"/>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2496" name="Google Shape;2496;p50"/>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2497" name="Google Shape;2497;p50"/>
            <p:cNvGrpSpPr/>
            <p:nvPr/>
          </p:nvGrpSpPr>
          <p:grpSpPr>
            <a:xfrm>
              <a:off x="3397225" y="560000"/>
              <a:ext cx="3104100" cy="390600"/>
              <a:chOff x="3778225" y="560000"/>
              <a:chExt cx="3104100" cy="390600"/>
            </a:xfrm>
          </p:grpSpPr>
          <p:sp>
            <p:nvSpPr>
              <p:cNvPr id="2498" name="Google Shape;2498;p50"/>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0"/>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00" name="Google Shape;2500;p50"/>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2501" name="Google Shape;2501;p50"/>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2" name="Google Shape;2502;p50"/>
            <p:cNvGrpSpPr/>
            <p:nvPr/>
          </p:nvGrpSpPr>
          <p:grpSpPr>
            <a:xfrm>
              <a:off x="1010736" y="560011"/>
              <a:ext cx="2165692" cy="590257"/>
              <a:chOff x="489414" y="450012"/>
              <a:chExt cx="2153203" cy="586912"/>
            </a:xfrm>
          </p:grpSpPr>
          <p:sp>
            <p:nvSpPr>
              <p:cNvPr id="2503" name="Google Shape;2503;p50"/>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0"/>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0"/>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0"/>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2507" name="Google Shape;2507;p50"/>
              <p:cNvGrpSpPr/>
              <p:nvPr/>
            </p:nvGrpSpPr>
            <p:grpSpPr>
              <a:xfrm>
                <a:off x="1572867" y="731342"/>
                <a:ext cx="294584" cy="35024"/>
                <a:chOff x="1711525" y="661375"/>
                <a:chExt cx="454254" cy="54000"/>
              </a:xfrm>
            </p:grpSpPr>
            <p:sp>
              <p:nvSpPr>
                <p:cNvPr id="2508" name="Google Shape;2508;p50"/>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50"/>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0"/>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11" name="Google Shape;2511;p50"/>
            <p:cNvGrpSpPr/>
            <p:nvPr/>
          </p:nvGrpSpPr>
          <p:grpSpPr>
            <a:xfrm>
              <a:off x="6588961" y="4188217"/>
              <a:ext cx="2153203" cy="586912"/>
              <a:chOff x="4270828" y="4327992"/>
              <a:chExt cx="2153203" cy="586912"/>
            </a:xfrm>
          </p:grpSpPr>
          <p:sp>
            <p:nvSpPr>
              <p:cNvPr id="2512" name="Google Shape;2512;p50"/>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3" name="Google Shape;2513;p50"/>
              <p:cNvGrpSpPr/>
              <p:nvPr/>
            </p:nvGrpSpPr>
            <p:grpSpPr>
              <a:xfrm>
                <a:off x="5346150" y="4812101"/>
                <a:ext cx="294584" cy="35024"/>
                <a:chOff x="1711525" y="661375"/>
                <a:chExt cx="454254" cy="54000"/>
              </a:xfrm>
            </p:grpSpPr>
            <p:sp>
              <p:nvSpPr>
                <p:cNvPr id="2514" name="Google Shape;2514;p50"/>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50"/>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50"/>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7" name="Google Shape;2517;p50"/>
              <p:cNvGrpSpPr/>
              <p:nvPr/>
            </p:nvGrpSpPr>
            <p:grpSpPr>
              <a:xfrm>
                <a:off x="4339532" y="4600225"/>
                <a:ext cx="891886" cy="246900"/>
                <a:chOff x="1328423" y="517474"/>
                <a:chExt cx="891886" cy="246900"/>
              </a:xfrm>
            </p:grpSpPr>
            <p:sp>
              <p:nvSpPr>
                <p:cNvPr id="2518" name="Google Shape;2518;p50"/>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50"/>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0"/>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2521" name="Shape 2521"/>
        <p:cNvGrpSpPr/>
        <p:nvPr/>
      </p:nvGrpSpPr>
      <p:grpSpPr>
        <a:xfrm>
          <a:off x="0" y="0"/>
          <a:ext cx="0" cy="0"/>
          <a:chOff x="0" y="0"/>
          <a:chExt cx="0" cy="0"/>
        </a:xfrm>
      </p:grpSpPr>
      <p:grpSp>
        <p:nvGrpSpPr>
          <p:cNvPr id="2522" name="Google Shape;2522;p51"/>
          <p:cNvGrpSpPr/>
          <p:nvPr/>
        </p:nvGrpSpPr>
        <p:grpSpPr>
          <a:xfrm>
            <a:off x="76247" y="76209"/>
            <a:ext cx="8991507" cy="4991083"/>
            <a:chOff x="-25" y="152400"/>
            <a:chExt cx="8991507" cy="4991083"/>
          </a:xfrm>
        </p:grpSpPr>
        <p:sp>
          <p:nvSpPr>
            <p:cNvPr id="2523" name="Google Shape;2523;p5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5" name="Google Shape;2525;p51"/>
            <p:cNvGrpSpPr/>
            <p:nvPr/>
          </p:nvGrpSpPr>
          <p:grpSpPr>
            <a:xfrm>
              <a:off x="8788026" y="217953"/>
              <a:ext cx="139356" cy="139356"/>
              <a:chOff x="3300229" y="786025"/>
              <a:chExt cx="116275" cy="116275"/>
            </a:xfrm>
          </p:grpSpPr>
          <p:sp>
            <p:nvSpPr>
              <p:cNvPr id="2526" name="Google Shape;2526;p5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5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5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29" name="Google Shape;2529;p51"/>
          <p:cNvGrpSpPr/>
          <p:nvPr/>
        </p:nvGrpSpPr>
        <p:grpSpPr>
          <a:xfrm>
            <a:off x="240388" y="534352"/>
            <a:ext cx="8663224" cy="4336389"/>
            <a:chOff x="240388" y="534352"/>
            <a:chExt cx="8663224" cy="4336389"/>
          </a:xfrm>
        </p:grpSpPr>
        <p:grpSp>
          <p:nvGrpSpPr>
            <p:cNvPr id="2530" name="Google Shape;2530;p51"/>
            <p:cNvGrpSpPr/>
            <p:nvPr/>
          </p:nvGrpSpPr>
          <p:grpSpPr>
            <a:xfrm>
              <a:off x="7587196" y="4283288"/>
              <a:ext cx="1316416" cy="587453"/>
              <a:chOff x="7611021" y="496717"/>
              <a:chExt cx="1316416" cy="587453"/>
            </a:xfrm>
          </p:grpSpPr>
          <p:sp>
            <p:nvSpPr>
              <p:cNvPr id="2531" name="Google Shape;2531;p51"/>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1"/>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1"/>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51"/>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1"/>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1"/>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1"/>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1"/>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51"/>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51"/>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1"/>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1"/>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51"/>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1"/>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51"/>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51"/>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1"/>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1"/>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51"/>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51"/>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1"/>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1"/>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1"/>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1"/>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51"/>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51"/>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51"/>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51"/>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1"/>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1"/>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51"/>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51"/>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1"/>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51"/>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51"/>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51"/>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7" name="Google Shape;2567;p51"/>
            <p:cNvGrpSpPr/>
            <p:nvPr/>
          </p:nvGrpSpPr>
          <p:grpSpPr>
            <a:xfrm flipH="1">
              <a:off x="240388" y="534352"/>
              <a:ext cx="1366293" cy="4336389"/>
              <a:chOff x="7503214" y="534352"/>
              <a:chExt cx="1366293" cy="4336389"/>
            </a:xfrm>
          </p:grpSpPr>
          <p:grpSp>
            <p:nvGrpSpPr>
              <p:cNvPr id="2568" name="Google Shape;2568;p51"/>
              <p:cNvGrpSpPr/>
              <p:nvPr/>
            </p:nvGrpSpPr>
            <p:grpSpPr>
              <a:xfrm rot="5400000">
                <a:off x="6447470" y="2448705"/>
                <a:ext cx="4336389" cy="507683"/>
                <a:chOff x="6856163" y="688475"/>
                <a:chExt cx="2083200" cy="525988"/>
              </a:xfrm>
            </p:grpSpPr>
            <p:cxnSp>
              <p:nvCxnSpPr>
                <p:cNvPr id="2569" name="Google Shape;2569;p5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570" name="Google Shape;2570;p5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571" name="Google Shape;2571;p5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572" name="Google Shape;2572;p5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2573" name="Google Shape;2573;p51"/>
              <p:cNvGrpSpPr/>
              <p:nvPr/>
            </p:nvGrpSpPr>
            <p:grpSpPr>
              <a:xfrm>
                <a:off x="7503214" y="706981"/>
                <a:ext cx="1023225" cy="291050"/>
                <a:chOff x="7503214" y="706981"/>
                <a:chExt cx="1023225" cy="291050"/>
              </a:xfrm>
            </p:grpSpPr>
            <p:sp>
              <p:nvSpPr>
                <p:cNvPr id="2574" name="Google Shape;2574;p51"/>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1"/>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1"/>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8" name="Shape 248"/>
        <p:cNvGrpSpPr/>
        <p:nvPr/>
      </p:nvGrpSpPr>
      <p:grpSpPr>
        <a:xfrm>
          <a:off x="0" y="0"/>
          <a:ext cx="0" cy="0"/>
          <a:chOff x="0" y="0"/>
          <a:chExt cx="0" cy="0"/>
        </a:xfrm>
      </p:grpSpPr>
      <p:grpSp>
        <p:nvGrpSpPr>
          <p:cNvPr id="249" name="Google Shape;249;p6"/>
          <p:cNvGrpSpPr/>
          <p:nvPr/>
        </p:nvGrpSpPr>
        <p:grpSpPr>
          <a:xfrm>
            <a:off x="76247" y="76209"/>
            <a:ext cx="8991507" cy="4991083"/>
            <a:chOff x="-25" y="152400"/>
            <a:chExt cx="8991507" cy="4991083"/>
          </a:xfrm>
        </p:grpSpPr>
        <p:sp>
          <p:nvSpPr>
            <p:cNvPr id="250" name="Google Shape;250;p6"/>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 name="Google Shape;252;p6"/>
            <p:cNvGrpSpPr/>
            <p:nvPr/>
          </p:nvGrpSpPr>
          <p:grpSpPr>
            <a:xfrm>
              <a:off x="8788026" y="217953"/>
              <a:ext cx="139356" cy="139356"/>
              <a:chOff x="3300229" y="786025"/>
              <a:chExt cx="116275" cy="116275"/>
            </a:xfrm>
          </p:grpSpPr>
          <p:sp>
            <p:nvSpPr>
              <p:cNvPr id="253" name="Google Shape;253;p6"/>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6" name="Google Shape;256;p6"/>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257" name="Google Shape;257;p6"/>
          <p:cNvGrpSpPr/>
          <p:nvPr/>
        </p:nvGrpSpPr>
        <p:grpSpPr>
          <a:xfrm>
            <a:off x="7611021" y="496717"/>
            <a:ext cx="1316416" cy="587453"/>
            <a:chOff x="7611021" y="496717"/>
            <a:chExt cx="1316416" cy="587453"/>
          </a:xfrm>
        </p:grpSpPr>
        <p:sp>
          <p:nvSpPr>
            <p:cNvPr id="258" name="Google Shape;258;p6"/>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6"/>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2577" name="Shape 2577"/>
        <p:cNvGrpSpPr/>
        <p:nvPr/>
      </p:nvGrpSpPr>
      <p:grpSpPr>
        <a:xfrm>
          <a:off x="0" y="0"/>
          <a:ext cx="0" cy="0"/>
          <a:chOff x="0" y="0"/>
          <a:chExt cx="0" cy="0"/>
        </a:xfrm>
      </p:grpSpPr>
      <p:grpSp>
        <p:nvGrpSpPr>
          <p:cNvPr id="2578" name="Google Shape;2578;p52"/>
          <p:cNvGrpSpPr/>
          <p:nvPr/>
        </p:nvGrpSpPr>
        <p:grpSpPr>
          <a:xfrm>
            <a:off x="76247" y="76200"/>
            <a:ext cx="8991506" cy="4991091"/>
            <a:chOff x="76247" y="76200"/>
            <a:chExt cx="8991506" cy="4991091"/>
          </a:xfrm>
        </p:grpSpPr>
        <p:sp>
          <p:nvSpPr>
            <p:cNvPr id="2579" name="Google Shape;2579;p5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0" name="Google Shape;2580;p52"/>
            <p:cNvGrpSpPr/>
            <p:nvPr/>
          </p:nvGrpSpPr>
          <p:grpSpPr>
            <a:xfrm>
              <a:off x="76247" y="76200"/>
              <a:ext cx="8991482" cy="270554"/>
              <a:chOff x="495040" y="1057247"/>
              <a:chExt cx="8991482" cy="270554"/>
            </a:xfrm>
          </p:grpSpPr>
          <p:sp>
            <p:nvSpPr>
              <p:cNvPr id="2581" name="Google Shape;2581;p5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2" name="Google Shape;2582;p52"/>
              <p:cNvGrpSpPr/>
              <p:nvPr/>
            </p:nvGrpSpPr>
            <p:grpSpPr>
              <a:xfrm flipH="1">
                <a:off x="559172" y="1122848"/>
                <a:ext cx="560767" cy="139276"/>
                <a:chOff x="4771000" y="1122848"/>
                <a:chExt cx="560767" cy="139276"/>
              </a:xfrm>
            </p:grpSpPr>
            <p:grpSp>
              <p:nvGrpSpPr>
                <p:cNvPr id="2583" name="Google Shape;2583;p52"/>
                <p:cNvGrpSpPr/>
                <p:nvPr/>
              </p:nvGrpSpPr>
              <p:grpSpPr>
                <a:xfrm>
                  <a:off x="5192567" y="1122848"/>
                  <a:ext cx="139200" cy="139200"/>
                  <a:chOff x="5192567" y="1122848"/>
                  <a:chExt cx="139200" cy="139200"/>
                </a:xfrm>
              </p:grpSpPr>
              <p:sp>
                <p:nvSpPr>
                  <p:cNvPr id="2584" name="Google Shape;2584;p52"/>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7" name="Google Shape;2587;p52"/>
                <p:cNvGrpSpPr/>
                <p:nvPr/>
              </p:nvGrpSpPr>
              <p:grpSpPr>
                <a:xfrm>
                  <a:off x="4771000" y="1122849"/>
                  <a:ext cx="139200" cy="139200"/>
                  <a:chOff x="5192500" y="1122925"/>
                  <a:chExt cx="139200" cy="139200"/>
                </a:xfrm>
              </p:grpSpPr>
              <p:sp>
                <p:nvSpPr>
                  <p:cNvPr id="2588" name="Google Shape;2588;p52"/>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0" name="Google Shape;2590;p52"/>
                <p:cNvGrpSpPr/>
                <p:nvPr/>
              </p:nvGrpSpPr>
              <p:grpSpPr>
                <a:xfrm>
                  <a:off x="4981783" y="1122924"/>
                  <a:ext cx="139200" cy="139200"/>
                  <a:chOff x="4981783" y="1122924"/>
                  <a:chExt cx="139200" cy="139200"/>
                </a:xfrm>
              </p:grpSpPr>
              <p:sp>
                <p:nvSpPr>
                  <p:cNvPr id="2591" name="Google Shape;2591;p52"/>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2593" name="Google Shape;2593;p52"/>
          <p:cNvGrpSpPr/>
          <p:nvPr/>
        </p:nvGrpSpPr>
        <p:grpSpPr>
          <a:xfrm>
            <a:off x="326489" y="614305"/>
            <a:ext cx="8491880" cy="4219295"/>
            <a:chOff x="326489" y="614305"/>
            <a:chExt cx="8491880" cy="4219295"/>
          </a:xfrm>
        </p:grpSpPr>
        <p:grpSp>
          <p:nvGrpSpPr>
            <p:cNvPr id="2594" name="Google Shape;2594;p52"/>
            <p:cNvGrpSpPr/>
            <p:nvPr/>
          </p:nvGrpSpPr>
          <p:grpSpPr>
            <a:xfrm>
              <a:off x="326489" y="4146302"/>
              <a:ext cx="1540067" cy="687298"/>
              <a:chOff x="-363350" y="-51188"/>
              <a:chExt cx="1540067" cy="687298"/>
            </a:xfrm>
          </p:grpSpPr>
          <p:sp>
            <p:nvSpPr>
              <p:cNvPr id="2595" name="Google Shape;2595;p5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0" name="Google Shape;2600;p52"/>
              <p:cNvGrpSpPr/>
              <p:nvPr/>
            </p:nvGrpSpPr>
            <p:grpSpPr>
              <a:xfrm>
                <a:off x="-363350" y="-51188"/>
                <a:ext cx="1540067" cy="687298"/>
                <a:chOff x="-363350" y="-51188"/>
                <a:chExt cx="1540067" cy="687298"/>
              </a:xfrm>
            </p:grpSpPr>
            <p:sp>
              <p:nvSpPr>
                <p:cNvPr id="2601" name="Google Shape;2601;p5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1" name="Google Shape;2631;p5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2" name="Google Shape;2632;p52"/>
            <p:cNvGrpSpPr/>
            <p:nvPr/>
          </p:nvGrpSpPr>
          <p:grpSpPr>
            <a:xfrm>
              <a:off x="854985" y="614305"/>
              <a:ext cx="1913983" cy="521706"/>
              <a:chOff x="489414" y="450012"/>
              <a:chExt cx="2153203" cy="586912"/>
            </a:xfrm>
          </p:grpSpPr>
          <p:sp>
            <p:nvSpPr>
              <p:cNvPr id="2633" name="Google Shape;2633;p52"/>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4" name="Google Shape;2634;p52"/>
              <p:cNvGrpSpPr/>
              <p:nvPr/>
            </p:nvGrpSpPr>
            <p:grpSpPr>
              <a:xfrm>
                <a:off x="584420" y="519414"/>
                <a:ext cx="1963411" cy="246971"/>
                <a:chOff x="571861" y="517439"/>
                <a:chExt cx="1963411" cy="246971"/>
              </a:xfrm>
            </p:grpSpPr>
            <p:sp>
              <p:nvSpPr>
                <p:cNvPr id="2635" name="Google Shape;2635;p52"/>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52"/>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52"/>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2"/>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2"/>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2"/>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2641" name="Google Shape;2641;p52"/>
            <p:cNvGrpSpPr/>
            <p:nvPr/>
          </p:nvGrpSpPr>
          <p:grpSpPr>
            <a:xfrm>
              <a:off x="326493" y="614305"/>
              <a:ext cx="291050" cy="657525"/>
              <a:chOff x="7875018" y="1882075"/>
              <a:chExt cx="291050" cy="657525"/>
            </a:xfrm>
          </p:grpSpPr>
          <p:sp>
            <p:nvSpPr>
              <p:cNvPr id="2642" name="Google Shape;2642;p52"/>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2"/>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4" name="Google Shape;2644;p52"/>
            <p:cNvGrpSpPr/>
            <p:nvPr/>
          </p:nvGrpSpPr>
          <p:grpSpPr>
            <a:xfrm>
              <a:off x="3006410" y="614305"/>
              <a:ext cx="5811959" cy="505416"/>
              <a:chOff x="2258298" y="3894721"/>
              <a:chExt cx="3784567" cy="505416"/>
            </a:xfrm>
          </p:grpSpPr>
          <p:cxnSp>
            <p:nvCxnSpPr>
              <p:cNvPr id="2645" name="Google Shape;2645;p52"/>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2646" name="Google Shape;2646;p52"/>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2647" name="Google Shape;2647;p52"/>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2648" name="Google Shape;2648;p52"/>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2649" name="Google Shape;2649;p52"/>
            <p:cNvGrpSpPr/>
            <p:nvPr/>
          </p:nvGrpSpPr>
          <p:grpSpPr>
            <a:xfrm>
              <a:off x="4103869" y="4501200"/>
              <a:ext cx="4714500" cy="332400"/>
              <a:chOff x="4122875" y="4098725"/>
              <a:chExt cx="4714500" cy="332400"/>
            </a:xfrm>
          </p:grpSpPr>
          <p:sp>
            <p:nvSpPr>
              <p:cNvPr id="2650" name="Google Shape;2650;p52"/>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2"/>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2" name="Google Shape;2652;p52"/>
              <p:cNvGrpSpPr/>
              <p:nvPr/>
            </p:nvGrpSpPr>
            <p:grpSpPr>
              <a:xfrm>
                <a:off x="4515789" y="4196525"/>
                <a:ext cx="4096800" cy="136800"/>
                <a:chOff x="4535725" y="4196525"/>
                <a:chExt cx="4096800" cy="136800"/>
              </a:xfrm>
            </p:grpSpPr>
            <p:cxnSp>
              <p:nvCxnSpPr>
                <p:cNvPr id="2653" name="Google Shape;2653;p52"/>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2654" name="Google Shape;2654;p52"/>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58" name="Shape 2658"/>
        <p:cNvGrpSpPr/>
        <p:nvPr/>
      </p:nvGrpSpPr>
      <p:grpSpPr>
        <a:xfrm>
          <a:off x="0" y="0"/>
          <a:ext cx="0" cy="0"/>
          <a:chOff x="0" y="0"/>
          <a:chExt cx="0" cy="0"/>
        </a:xfrm>
      </p:grpSpPr>
      <p:sp>
        <p:nvSpPr>
          <p:cNvPr id="2659" name="Google Shape;2659;p54"/>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660" name="Google Shape;2660;p54"/>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2661" name="Google Shape;2661;p54"/>
          <p:cNvGrpSpPr/>
          <p:nvPr/>
        </p:nvGrpSpPr>
        <p:grpSpPr>
          <a:xfrm>
            <a:off x="152400" y="157303"/>
            <a:ext cx="7589840" cy="4524094"/>
            <a:chOff x="152400" y="157303"/>
            <a:chExt cx="7589840" cy="4524094"/>
          </a:xfrm>
        </p:grpSpPr>
        <p:grpSp>
          <p:nvGrpSpPr>
            <p:cNvPr id="2662" name="Google Shape;2662;p54"/>
            <p:cNvGrpSpPr/>
            <p:nvPr/>
          </p:nvGrpSpPr>
          <p:grpSpPr>
            <a:xfrm>
              <a:off x="152400" y="157303"/>
              <a:ext cx="1540067" cy="983325"/>
              <a:chOff x="-363350" y="-51188"/>
              <a:chExt cx="1540067" cy="983325"/>
            </a:xfrm>
          </p:grpSpPr>
          <p:sp>
            <p:nvSpPr>
              <p:cNvPr id="2663" name="Google Shape;2663;p5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8" name="Google Shape;2668;p54"/>
              <p:cNvGrpSpPr/>
              <p:nvPr/>
            </p:nvGrpSpPr>
            <p:grpSpPr>
              <a:xfrm>
                <a:off x="-363350" y="-51188"/>
                <a:ext cx="1540067" cy="983325"/>
                <a:chOff x="-363350" y="-51188"/>
                <a:chExt cx="1540067" cy="983325"/>
              </a:xfrm>
            </p:grpSpPr>
            <p:sp>
              <p:nvSpPr>
                <p:cNvPr id="2669" name="Google Shape;2669;p54"/>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4"/>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5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5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5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5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5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5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5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5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5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5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5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5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5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5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5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5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5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5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1" name="Google Shape;2701;p5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54"/>
            <p:cNvGrpSpPr/>
            <p:nvPr/>
          </p:nvGrpSpPr>
          <p:grpSpPr>
            <a:xfrm>
              <a:off x="5538440" y="3930550"/>
              <a:ext cx="2203800" cy="750847"/>
              <a:chOff x="5538440" y="3930550"/>
              <a:chExt cx="2203800" cy="750847"/>
            </a:xfrm>
          </p:grpSpPr>
          <p:cxnSp>
            <p:nvCxnSpPr>
              <p:cNvPr id="2703" name="Google Shape;2703;p54"/>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2704" name="Google Shape;2704;p54"/>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2705" name="Google Shape;2705;p54"/>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2706" name="Google Shape;2706;p54"/>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2707" name="Google Shape;2707;p54"/>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2708" name="Google Shape;2708;p54"/>
            <p:cNvGrpSpPr/>
            <p:nvPr/>
          </p:nvGrpSpPr>
          <p:grpSpPr>
            <a:xfrm>
              <a:off x="2103065" y="233517"/>
              <a:ext cx="2239332" cy="610447"/>
              <a:chOff x="489414" y="450012"/>
              <a:chExt cx="2153203" cy="586912"/>
            </a:xfrm>
          </p:grpSpPr>
          <p:sp>
            <p:nvSpPr>
              <p:cNvPr id="2709" name="Google Shape;2709;p54"/>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0" name="Google Shape;2710;p54"/>
              <p:cNvGrpSpPr/>
              <p:nvPr/>
            </p:nvGrpSpPr>
            <p:grpSpPr>
              <a:xfrm>
                <a:off x="584420" y="519414"/>
                <a:ext cx="1963411" cy="246971"/>
                <a:chOff x="571861" y="517439"/>
                <a:chExt cx="1963411" cy="246971"/>
              </a:xfrm>
            </p:grpSpPr>
            <p:sp>
              <p:nvSpPr>
                <p:cNvPr id="2711" name="Google Shape;2711;p54"/>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54"/>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54"/>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54"/>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54"/>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54"/>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17" name="Shape 2717"/>
        <p:cNvGrpSpPr/>
        <p:nvPr/>
      </p:nvGrpSpPr>
      <p:grpSpPr>
        <a:xfrm>
          <a:off x="0" y="0"/>
          <a:ext cx="0" cy="0"/>
          <a:chOff x="0" y="0"/>
          <a:chExt cx="0" cy="0"/>
        </a:xfrm>
      </p:grpSpPr>
      <p:grpSp>
        <p:nvGrpSpPr>
          <p:cNvPr id="2718" name="Google Shape;2718;p55"/>
          <p:cNvGrpSpPr/>
          <p:nvPr/>
        </p:nvGrpSpPr>
        <p:grpSpPr>
          <a:xfrm>
            <a:off x="342625" y="322050"/>
            <a:ext cx="8494750" cy="4499400"/>
            <a:chOff x="342625" y="322050"/>
            <a:chExt cx="8494750" cy="4499400"/>
          </a:xfrm>
        </p:grpSpPr>
        <p:grpSp>
          <p:nvGrpSpPr>
            <p:cNvPr id="2719" name="Google Shape;2719;p55"/>
            <p:cNvGrpSpPr/>
            <p:nvPr/>
          </p:nvGrpSpPr>
          <p:grpSpPr>
            <a:xfrm>
              <a:off x="342625" y="322050"/>
              <a:ext cx="1774253" cy="4499400"/>
              <a:chOff x="4336300" y="1354950"/>
              <a:chExt cx="1774253" cy="4499400"/>
            </a:xfrm>
          </p:grpSpPr>
          <p:sp>
            <p:nvSpPr>
              <p:cNvPr id="2720" name="Google Shape;2720;p55"/>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1" name="Google Shape;2721;p55"/>
              <p:cNvGrpSpPr/>
              <p:nvPr/>
            </p:nvGrpSpPr>
            <p:grpSpPr>
              <a:xfrm>
                <a:off x="4336300" y="1354950"/>
                <a:ext cx="1774253" cy="270554"/>
                <a:chOff x="4632152" y="1147729"/>
                <a:chExt cx="1774253" cy="270554"/>
              </a:xfrm>
            </p:grpSpPr>
            <p:sp>
              <p:nvSpPr>
                <p:cNvPr id="2722" name="Google Shape;2722;p55"/>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3" name="Google Shape;2723;p55"/>
                <p:cNvGrpSpPr/>
                <p:nvPr/>
              </p:nvGrpSpPr>
              <p:grpSpPr>
                <a:xfrm>
                  <a:off x="6202848" y="1213287"/>
                  <a:ext cx="139356" cy="139356"/>
                  <a:chOff x="3300229" y="786025"/>
                  <a:chExt cx="116275" cy="116275"/>
                </a:xfrm>
              </p:grpSpPr>
              <p:sp>
                <p:nvSpPr>
                  <p:cNvPr id="2724" name="Google Shape;2724;p5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5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5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2727" name="Google Shape;2727;p55"/>
            <p:cNvGrpSpPr/>
            <p:nvPr/>
          </p:nvGrpSpPr>
          <p:grpSpPr>
            <a:xfrm>
              <a:off x="7463172" y="322050"/>
              <a:ext cx="1331775" cy="874238"/>
              <a:chOff x="7712444" y="104700"/>
              <a:chExt cx="1331775" cy="874238"/>
            </a:xfrm>
          </p:grpSpPr>
          <p:grpSp>
            <p:nvGrpSpPr>
              <p:cNvPr id="2728" name="Google Shape;2728;p55"/>
              <p:cNvGrpSpPr/>
              <p:nvPr/>
            </p:nvGrpSpPr>
            <p:grpSpPr>
              <a:xfrm>
                <a:off x="7864844" y="104700"/>
                <a:ext cx="1179375" cy="726475"/>
                <a:chOff x="1510375" y="4002500"/>
                <a:chExt cx="1179375" cy="726475"/>
              </a:xfrm>
            </p:grpSpPr>
            <p:sp>
              <p:nvSpPr>
                <p:cNvPr id="2729" name="Google Shape;2729;p55"/>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55"/>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55"/>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55"/>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55"/>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55"/>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55"/>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55"/>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55"/>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55"/>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55"/>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0" name="Google Shape;2740;p55"/>
              <p:cNvGrpSpPr/>
              <p:nvPr/>
            </p:nvGrpSpPr>
            <p:grpSpPr>
              <a:xfrm>
                <a:off x="7788644" y="180900"/>
                <a:ext cx="1179375" cy="726475"/>
                <a:chOff x="1510375" y="4002500"/>
                <a:chExt cx="1179375" cy="726475"/>
              </a:xfrm>
            </p:grpSpPr>
            <p:sp>
              <p:nvSpPr>
                <p:cNvPr id="2741" name="Google Shape;2741;p55"/>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55"/>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55"/>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55"/>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55"/>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55"/>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55"/>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55"/>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55"/>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55"/>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55"/>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2" name="Google Shape;2752;p55"/>
              <p:cNvGrpSpPr/>
              <p:nvPr/>
            </p:nvGrpSpPr>
            <p:grpSpPr>
              <a:xfrm>
                <a:off x="7712444" y="252463"/>
                <a:ext cx="1179375" cy="726475"/>
                <a:chOff x="1510375" y="4002500"/>
                <a:chExt cx="1179375" cy="726475"/>
              </a:xfrm>
            </p:grpSpPr>
            <p:sp>
              <p:nvSpPr>
                <p:cNvPr id="2753" name="Google Shape;2753;p55"/>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55"/>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55"/>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55"/>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55"/>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5"/>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5"/>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55"/>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5"/>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55"/>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55"/>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64" name="Google Shape;2764;p55"/>
            <p:cNvGrpSpPr/>
            <p:nvPr/>
          </p:nvGrpSpPr>
          <p:grpSpPr>
            <a:xfrm>
              <a:off x="2349839" y="3921264"/>
              <a:ext cx="1540067" cy="687298"/>
              <a:chOff x="-363350" y="-51188"/>
              <a:chExt cx="1540067" cy="687298"/>
            </a:xfrm>
          </p:grpSpPr>
          <p:sp>
            <p:nvSpPr>
              <p:cNvPr id="2765" name="Google Shape;2765;p55"/>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5"/>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5"/>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5"/>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55"/>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0" name="Google Shape;2770;p55"/>
              <p:cNvGrpSpPr/>
              <p:nvPr/>
            </p:nvGrpSpPr>
            <p:grpSpPr>
              <a:xfrm>
                <a:off x="-363350" y="-51188"/>
                <a:ext cx="1540067" cy="687298"/>
                <a:chOff x="-363350" y="-51188"/>
                <a:chExt cx="1540067" cy="687298"/>
              </a:xfrm>
            </p:grpSpPr>
            <p:sp>
              <p:nvSpPr>
                <p:cNvPr id="2771" name="Google Shape;2771;p55"/>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5"/>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5"/>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55"/>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55"/>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55"/>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55"/>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55"/>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5"/>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5"/>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5"/>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55"/>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55"/>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55"/>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5"/>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55"/>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55"/>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5"/>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5"/>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55"/>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5"/>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5"/>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5"/>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55"/>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55"/>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5"/>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55"/>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55"/>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55"/>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55"/>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1" name="Google Shape;2801;p55"/>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2" name="Google Shape;2802;p55"/>
            <p:cNvGrpSpPr/>
            <p:nvPr/>
          </p:nvGrpSpPr>
          <p:grpSpPr>
            <a:xfrm>
              <a:off x="8276093" y="2242975"/>
              <a:ext cx="291050" cy="657525"/>
              <a:chOff x="7875018" y="1882075"/>
              <a:chExt cx="291050" cy="657525"/>
            </a:xfrm>
          </p:grpSpPr>
          <p:sp>
            <p:nvSpPr>
              <p:cNvPr id="2803" name="Google Shape;2803;p55"/>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5"/>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5" name="Google Shape;2805;p55"/>
            <p:cNvGrpSpPr/>
            <p:nvPr/>
          </p:nvGrpSpPr>
          <p:grpSpPr>
            <a:xfrm>
              <a:off x="2365632" y="691023"/>
              <a:ext cx="4848787" cy="505416"/>
              <a:chOff x="2258298" y="3894721"/>
              <a:chExt cx="3784567" cy="505416"/>
            </a:xfrm>
          </p:grpSpPr>
          <p:cxnSp>
            <p:nvCxnSpPr>
              <p:cNvPr id="2806" name="Google Shape;2806;p55"/>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2807" name="Google Shape;2807;p55"/>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2808" name="Google Shape;2808;p55"/>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2809" name="Google Shape;2809;p55"/>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2810" name="Google Shape;2810;p55"/>
            <p:cNvGrpSpPr/>
            <p:nvPr/>
          </p:nvGrpSpPr>
          <p:grpSpPr>
            <a:xfrm>
              <a:off x="4122875" y="4098725"/>
              <a:ext cx="4714500" cy="629464"/>
              <a:chOff x="4122875" y="4098725"/>
              <a:chExt cx="4714500" cy="629464"/>
            </a:xfrm>
          </p:grpSpPr>
          <p:grpSp>
            <p:nvGrpSpPr>
              <p:cNvPr id="2811" name="Google Shape;2811;p55"/>
              <p:cNvGrpSpPr/>
              <p:nvPr/>
            </p:nvGrpSpPr>
            <p:grpSpPr>
              <a:xfrm>
                <a:off x="4122875" y="4098725"/>
                <a:ext cx="4714500" cy="332400"/>
                <a:chOff x="4122875" y="4098725"/>
                <a:chExt cx="4714500" cy="332400"/>
              </a:xfrm>
            </p:grpSpPr>
            <p:sp>
              <p:nvSpPr>
                <p:cNvPr id="2812" name="Google Shape;2812;p55"/>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55"/>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4" name="Google Shape;2814;p55"/>
                <p:cNvGrpSpPr/>
                <p:nvPr/>
              </p:nvGrpSpPr>
              <p:grpSpPr>
                <a:xfrm>
                  <a:off x="4515789" y="4196525"/>
                  <a:ext cx="4096800" cy="136800"/>
                  <a:chOff x="4535725" y="4196525"/>
                  <a:chExt cx="4096800" cy="136800"/>
                </a:xfrm>
              </p:grpSpPr>
              <p:cxnSp>
                <p:nvCxnSpPr>
                  <p:cNvPr id="2815" name="Google Shape;2815;p55"/>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2816" name="Google Shape;2816;p55"/>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17" name="Google Shape;2817;p55"/>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18" name="Google Shape;2818;p55"/>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2819" name="Google Shape;2819;p55"/>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2820" name="Google Shape;2820;p55"/>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21" name="Shape 2821"/>
        <p:cNvGrpSpPr/>
        <p:nvPr/>
      </p:nvGrpSpPr>
      <p:grpSpPr>
        <a:xfrm>
          <a:off x="0" y="0"/>
          <a:ext cx="0" cy="0"/>
          <a:chOff x="0" y="0"/>
          <a:chExt cx="0" cy="0"/>
        </a:xfrm>
      </p:grpSpPr>
      <p:grpSp>
        <p:nvGrpSpPr>
          <p:cNvPr id="2822" name="Google Shape;2822;p56"/>
          <p:cNvGrpSpPr/>
          <p:nvPr/>
        </p:nvGrpSpPr>
        <p:grpSpPr>
          <a:xfrm>
            <a:off x="76247" y="76209"/>
            <a:ext cx="8991507" cy="4991083"/>
            <a:chOff x="-25" y="152400"/>
            <a:chExt cx="8991507" cy="4991083"/>
          </a:xfrm>
        </p:grpSpPr>
        <p:sp>
          <p:nvSpPr>
            <p:cNvPr id="2823" name="Google Shape;2823;p56"/>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6"/>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5" name="Google Shape;2825;p56"/>
            <p:cNvGrpSpPr/>
            <p:nvPr/>
          </p:nvGrpSpPr>
          <p:grpSpPr>
            <a:xfrm>
              <a:off x="8788026" y="217953"/>
              <a:ext cx="139356" cy="139356"/>
              <a:chOff x="3300229" y="786025"/>
              <a:chExt cx="116275" cy="116275"/>
            </a:xfrm>
          </p:grpSpPr>
          <p:sp>
            <p:nvSpPr>
              <p:cNvPr id="2826" name="Google Shape;2826;p56"/>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6"/>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56"/>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29" name="Google Shape;2829;p56"/>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6"/>
              </a:buClr>
              <a:buSzPts val="1200"/>
              <a:buAutoNum type="arabicPeriod"/>
              <a:defRPr sz="1200"/>
            </a:lvl1pPr>
            <a:lvl2pPr indent="-304800" lvl="1" marL="914400" rtl="0">
              <a:lnSpc>
                <a:spcPct val="100000"/>
              </a:lnSpc>
              <a:spcBef>
                <a:spcPts val="0"/>
              </a:spcBef>
              <a:spcAft>
                <a:spcPts val="0"/>
              </a:spcAft>
              <a:buClr>
                <a:srgbClr val="434343"/>
              </a:buClr>
              <a:buSzPts val="1200"/>
              <a:buFont typeface="Roboto Condensed Light"/>
              <a:buAutoNum type="alphaLcPeriod"/>
              <a:defRPr sz="1200"/>
            </a:lvl2pPr>
            <a:lvl3pPr indent="-304800" lvl="2" marL="1371600" rtl="0">
              <a:lnSpc>
                <a:spcPct val="100000"/>
              </a:lnSpc>
              <a:spcBef>
                <a:spcPts val="0"/>
              </a:spcBef>
              <a:spcAft>
                <a:spcPts val="0"/>
              </a:spcAft>
              <a:buClr>
                <a:srgbClr val="434343"/>
              </a:buClr>
              <a:buSzPts val="1200"/>
              <a:buFont typeface="Roboto Condensed Light"/>
              <a:buAutoNum type="romanLcPeriod"/>
              <a:defRPr sz="1200"/>
            </a:lvl3pPr>
            <a:lvl4pPr indent="-304800" lvl="3" marL="1828800" rtl="0">
              <a:lnSpc>
                <a:spcPct val="100000"/>
              </a:lnSpc>
              <a:spcBef>
                <a:spcPts val="0"/>
              </a:spcBef>
              <a:spcAft>
                <a:spcPts val="0"/>
              </a:spcAft>
              <a:buClr>
                <a:srgbClr val="434343"/>
              </a:buClr>
              <a:buSzPts val="1200"/>
              <a:buFont typeface="Roboto Condensed Light"/>
              <a:buAutoNum type="arabicPeriod"/>
              <a:defRPr sz="1200"/>
            </a:lvl4pPr>
            <a:lvl5pPr indent="-304800" lvl="4" marL="2286000" rtl="0">
              <a:lnSpc>
                <a:spcPct val="100000"/>
              </a:lnSpc>
              <a:spcBef>
                <a:spcPts val="0"/>
              </a:spcBef>
              <a:spcAft>
                <a:spcPts val="0"/>
              </a:spcAft>
              <a:buClr>
                <a:srgbClr val="434343"/>
              </a:buClr>
              <a:buSzPts val="1200"/>
              <a:buFont typeface="Roboto Condensed Light"/>
              <a:buAutoNum type="alphaLcPeriod"/>
              <a:defRPr sz="1200"/>
            </a:lvl5pPr>
            <a:lvl6pPr indent="-304800" lvl="5" marL="2743200" rtl="0">
              <a:lnSpc>
                <a:spcPct val="100000"/>
              </a:lnSpc>
              <a:spcBef>
                <a:spcPts val="0"/>
              </a:spcBef>
              <a:spcAft>
                <a:spcPts val="0"/>
              </a:spcAft>
              <a:buClr>
                <a:srgbClr val="434343"/>
              </a:buClr>
              <a:buSzPts val="1200"/>
              <a:buFont typeface="Roboto Condensed Light"/>
              <a:buAutoNum type="romanLcPeriod"/>
              <a:defRPr sz="1200"/>
            </a:lvl6pPr>
            <a:lvl7pPr indent="-304800" lvl="6" marL="3200400" rtl="0">
              <a:lnSpc>
                <a:spcPct val="100000"/>
              </a:lnSpc>
              <a:spcBef>
                <a:spcPts val="0"/>
              </a:spcBef>
              <a:spcAft>
                <a:spcPts val="0"/>
              </a:spcAft>
              <a:buClr>
                <a:srgbClr val="434343"/>
              </a:buClr>
              <a:buSzPts val="1200"/>
              <a:buFont typeface="Roboto Condensed Light"/>
              <a:buAutoNum type="arabicPeriod"/>
              <a:defRPr sz="1200"/>
            </a:lvl7pPr>
            <a:lvl8pPr indent="-304800" lvl="7" marL="3657600" rtl="0">
              <a:lnSpc>
                <a:spcPct val="100000"/>
              </a:lnSpc>
              <a:spcBef>
                <a:spcPts val="0"/>
              </a:spcBef>
              <a:spcAft>
                <a:spcPts val="0"/>
              </a:spcAft>
              <a:buClr>
                <a:srgbClr val="434343"/>
              </a:buClr>
              <a:buSzPts val="1200"/>
              <a:buFont typeface="Roboto Condensed Light"/>
              <a:buAutoNum type="alphaLcPeriod"/>
              <a:defRPr sz="1200"/>
            </a:lvl8pPr>
            <a:lvl9pPr indent="-304800" lvl="8" marL="4114800"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830" name="Google Shape;2830;p56"/>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2831" name="Google Shape;2831;p56"/>
          <p:cNvGrpSpPr/>
          <p:nvPr/>
        </p:nvGrpSpPr>
        <p:grpSpPr>
          <a:xfrm>
            <a:off x="7611021" y="496717"/>
            <a:ext cx="1316416" cy="786329"/>
            <a:chOff x="7611021" y="496717"/>
            <a:chExt cx="1316416" cy="786329"/>
          </a:xfrm>
        </p:grpSpPr>
        <p:grpSp>
          <p:nvGrpSpPr>
            <p:cNvPr id="2832" name="Google Shape;2832;p56"/>
            <p:cNvGrpSpPr/>
            <p:nvPr/>
          </p:nvGrpSpPr>
          <p:grpSpPr>
            <a:xfrm>
              <a:off x="7611021" y="496717"/>
              <a:ext cx="1316416" cy="587453"/>
              <a:chOff x="7611021" y="496717"/>
              <a:chExt cx="1316416" cy="587453"/>
            </a:xfrm>
          </p:grpSpPr>
          <p:sp>
            <p:nvSpPr>
              <p:cNvPr id="2833" name="Google Shape;2833;p56"/>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56"/>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6"/>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6"/>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56"/>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56"/>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56"/>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56"/>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56"/>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6"/>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6"/>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6"/>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56"/>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6"/>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6"/>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6"/>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56"/>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56"/>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56"/>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56"/>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56"/>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56"/>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56"/>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56"/>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56"/>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56"/>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6"/>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6"/>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6"/>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6"/>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6"/>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56"/>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56"/>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56"/>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56"/>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56"/>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9" name="Google Shape;2869;p56"/>
            <p:cNvGrpSpPr/>
            <p:nvPr/>
          </p:nvGrpSpPr>
          <p:grpSpPr>
            <a:xfrm>
              <a:off x="8002933" y="728346"/>
              <a:ext cx="554700" cy="554700"/>
              <a:chOff x="8002933" y="728346"/>
              <a:chExt cx="554700" cy="554700"/>
            </a:xfrm>
          </p:grpSpPr>
          <p:grpSp>
            <p:nvGrpSpPr>
              <p:cNvPr id="2870" name="Google Shape;2870;p56"/>
              <p:cNvGrpSpPr/>
              <p:nvPr/>
            </p:nvGrpSpPr>
            <p:grpSpPr>
              <a:xfrm>
                <a:off x="8002933" y="728346"/>
                <a:ext cx="554700" cy="554700"/>
                <a:chOff x="-388475" y="881425"/>
                <a:chExt cx="554700" cy="554700"/>
              </a:xfrm>
            </p:grpSpPr>
            <p:sp>
              <p:nvSpPr>
                <p:cNvPr id="2871" name="Google Shape;2871;p56"/>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6"/>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3" name="Google Shape;2873;p56"/>
              <p:cNvGrpSpPr/>
              <p:nvPr/>
            </p:nvGrpSpPr>
            <p:grpSpPr>
              <a:xfrm>
                <a:off x="8102431" y="884995"/>
                <a:ext cx="280923" cy="315449"/>
                <a:chOff x="6276025" y="3812400"/>
                <a:chExt cx="416800" cy="468025"/>
              </a:xfrm>
            </p:grpSpPr>
            <p:sp>
              <p:nvSpPr>
                <p:cNvPr id="2874" name="Google Shape;2874;p56"/>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875" name="Google Shape;2875;p56"/>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876" name="Google Shape;2876;p56"/>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877" name="Google Shape;2877;p56"/>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78" name="Shape 2878"/>
        <p:cNvGrpSpPr/>
        <p:nvPr/>
      </p:nvGrpSpPr>
      <p:grpSpPr>
        <a:xfrm>
          <a:off x="0" y="0"/>
          <a:ext cx="0" cy="0"/>
          <a:chOff x="0" y="0"/>
          <a:chExt cx="0" cy="0"/>
        </a:xfrm>
      </p:grpSpPr>
      <p:sp>
        <p:nvSpPr>
          <p:cNvPr id="2879" name="Google Shape;2879;p57"/>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880" name="Google Shape;2880;p57"/>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2881" name="Google Shape;2881;p57"/>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2882" name="Google Shape;2882;p57"/>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2883" name="Google Shape;2883;p57"/>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2884" name="Google Shape;2884;p57"/>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885" name="Google Shape;2885;p57"/>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2886" name="Google Shape;2886;p57"/>
          <p:cNvGrpSpPr/>
          <p:nvPr/>
        </p:nvGrpSpPr>
        <p:grpSpPr>
          <a:xfrm>
            <a:off x="76247" y="76209"/>
            <a:ext cx="8991507" cy="4991083"/>
            <a:chOff x="-25" y="152400"/>
            <a:chExt cx="8991507" cy="4991083"/>
          </a:xfrm>
        </p:grpSpPr>
        <p:sp>
          <p:nvSpPr>
            <p:cNvPr id="2887" name="Google Shape;2887;p5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9" name="Google Shape;2889;p57"/>
            <p:cNvGrpSpPr/>
            <p:nvPr/>
          </p:nvGrpSpPr>
          <p:grpSpPr>
            <a:xfrm>
              <a:off x="8788026" y="217953"/>
              <a:ext cx="139356" cy="139356"/>
              <a:chOff x="3300229" y="786025"/>
              <a:chExt cx="116275" cy="116275"/>
            </a:xfrm>
          </p:grpSpPr>
          <p:sp>
            <p:nvSpPr>
              <p:cNvPr id="2890" name="Google Shape;2890;p5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5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5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93" name="Google Shape;2893;p57"/>
          <p:cNvGrpSpPr/>
          <p:nvPr/>
        </p:nvGrpSpPr>
        <p:grpSpPr>
          <a:xfrm>
            <a:off x="6501188" y="508770"/>
            <a:ext cx="2427345" cy="531616"/>
            <a:chOff x="6856163" y="688475"/>
            <a:chExt cx="2083200" cy="525988"/>
          </a:xfrm>
        </p:grpSpPr>
        <p:cxnSp>
          <p:nvCxnSpPr>
            <p:cNvPr id="2894" name="Google Shape;2894;p57"/>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895" name="Google Shape;2895;p57"/>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896" name="Google Shape;2896;p5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2897" name="Google Shape;2897;p5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98" name="Shape 2898"/>
        <p:cNvGrpSpPr/>
        <p:nvPr/>
      </p:nvGrpSpPr>
      <p:grpSpPr>
        <a:xfrm>
          <a:off x="0" y="0"/>
          <a:ext cx="0" cy="0"/>
          <a:chOff x="0" y="0"/>
          <a:chExt cx="0" cy="0"/>
        </a:xfrm>
      </p:grpSpPr>
      <p:grpSp>
        <p:nvGrpSpPr>
          <p:cNvPr id="2899" name="Google Shape;2899;p58"/>
          <p:cNvGrpSpPr/>
          <p:nvPr/>
        </p:nvGrpSpPr>
        <p:grpSpPr>
          <a:xfrm>
            <a:off x="76247" y="76209"/>
            <a:ext cx="8991507" cy="4991083"/>
            <a:chOff x="-25" y="152400"/>
            <a:chExt cx="8991507" cy="4991083"/>
          </a:xfrm>
        </p:grpSpPr>
        <p:sp>
          <p:nvSpPr>
            <p:cNvPr id="2900" name="Google Shape;2900;p58"/>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8"/>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2" name="Google Shape;2902;p58"/>
            <p:cNvGrpSpPr/>
            <p:nvPr/>
          </p:nvGrpSpPr>
          <p:grpSpPr>
            <a:xfrm>
              <a:off x="8788026" y="217953"/>
              <a:ext cx="139356" cy="139356"/>
              <a:chOff x="3300229" y="786025"/>
              <a:chExt cx="116275" cy="116275"/>
            </a:xfrm>
          </p:grpSpPr>
          <p:sp>
            <p:nvSpPr>
              <p:cNvPr id="2903" name="Google Shape;2903;p58"/>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58"/>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8"/>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06" name="Google Shape;2906;p58"/>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2907" name="Google Shape;2907;p58"/>
          <p:cNvGrpSpPr/>
          <p:nvPr/>
        </p:nvGrpSpPr>
        <p:grpSpPr>
          <a:xfrm>
            <a:off x="7611021" y="496717"/>
            <a:ext cx="1316416" cy="587453"/>
            <a:chOff x="7611021" y="496717"/>
            <a:chExt cx="1316416" cy="587453"/>
          </a:xfrm>
        </p:grpSpPr>
        <p:sp>
          <p:nvSpPr>
            <p:cNvPr id="2908" name="Google Shape;2908;p58"/>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58"/>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58"/>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58"/>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58"/>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8"/>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8"/>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8"/>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58"/>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58"/>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8"/>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58"/>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58"/>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58"/>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8"/>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58"/>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8"/>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58"/>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58"/>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58"/>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58"/>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58"/>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58"/>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58"/>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58"/>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58"/>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58"/>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58"/>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58"/>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58"/>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58"/>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58"/>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8"/>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8"/>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8"/>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8"/>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44" name="Shape 2944"/>
        <p:cNvGrpSpPr/>
        <p:nvPr/>
      </p:nvGrpSpPr>
      <p:grpSpPr>
        <a:xfrm>
          <a:off x="0" y="0"/>
          <a:ext cx="0" cy="0"/>
          <a:chOff x="0" y="0"/>
          <a:chExt cx="0" cy="0"/>
        </a:xfrm>
      </p:grpSpPr>
      <p:sp>
        <p:nvSpPr>
          <p:cNvPr id="2945" name="Google Shape;2945;p59"/>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946" name="Google Shape;2946;p59"/>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2947" name="Google Shape;2947;p59"/>
          <p:cNvGrpSpPr/>
          <p:nvPr/>
        </p:nvGrpSpPr>
        <p:grpSpPr>
          <a:xfrm>
            <a:off x="76247" y="76209"/>
            <a:ext cx="8991507" cy="4991083"/>
            <a:chOff x="-25" y="152400"/>
            <a:chExt cx="8991507" cy="4991083"/>
          </a:xfrm>
        </p:grpSpPr>
        <p:sp>
          <p:nvSpPr>
            <p:cNvPr id="2948" name="Google Shape;2948;p5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5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0" name="Google Shape;2950;p59"/>
            <p:cNvGrpSpPr/>
            <p:nvPr/>
          </p:nvGrpSpPr>
          <p:grpSpPr>
            <a:xfrm>
              <a:off x="8788026" y="217953"/>
              <a:ext cx="139356" cy="139356"/>
              <a:chOff x="3300229" y="786025"/>
              <a:chExt cx="116275" cy="116275"/>
            </a:xfrm>
          </p:grpSpPr>
          <p:sp>
            <p:nvSpPr>
              <p:cNvPr id="2951" name="Google Shape;2951;p5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5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54" name="Google Shape;2954;p59"/>
          <p:cNvGrpSpPr/>
          <p:nvPr/>
        </p:nvGrpSpPr>
        <p:grpSpPr>
          <a:xfrm>
            <a:off x="275625" y="539505"/>
            <a:ext cx="8592750" cy="4325464"/>
            <a:chOff x="275625" y="539505"/>
            <a:chExt cx="8592750" cy="4325464"/>
          </a:xfrm>
        </p:grpSpPr>
        <p:grpSp>
          <p:nvGrpSpPr>
            <p:cNvPr id="2955" name="Google Shape;2955;p59"/>
            <p:cNvGrpSpPr/>
            <p:nvPr/>
          </p:nvGrpSpPr>
          <p:grpSpPr>
            <a:xfrm rot="5400000">
              <a:off x="-150760" y="965889"/>
              <a:ext cx="1540067" cy="687298"/>
              <a:chOff x="-363350" y="-51188"/>
              <a:chExt cx="1540067" cy="687298"/>
            </a:xfrm>
          </p:grpSpPr>
          <p:sp>
            <p:nvSpPr>
              <p:cNvPr id="2956" name="Google Shape;2956;p59"/>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9"/>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9"/>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59"/>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59"/>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1" name="Google Shape;2961;p59"/>
              <p:cNvGrpSpPr/>
              <p:nvPr/>
            </p:nvGrpSpPr>
            <p:grpSpPr>
              <a:xfrm>
                <a:off x="-363350" y="-51188"/>
                <a:ext cx="1540067" cy="687298"/>
                <a:chOff x="-363350" y="-51188"/>
                <a:chExt cx="1540067" cy="687298"/>
              </a:xfrm>
            </p:grpSpPr>
            <p:sp>
              <p:nvSpPr>
                <p:cNvPr id="2962" name="Google Shape;2962;p59"/>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9"/>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9"/>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9"/>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59"/>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59"/>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59"/>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59"/>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9"/>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9"/>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9"/>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9"/>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9"/>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9"/>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9"/>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59"/>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59"/>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9"/>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9"/>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9"/>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9"/>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59"/>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59"/>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9"/>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9"/>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59"/>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59"/>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59"/>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59"/>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59"/>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2" name="Google Shape;2992;p59"/>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3" name="Google Shape;2993;p59"/>
            <p:cNvGrpSpPr/>
            <p:nvPr/>
          </p:nvGrpSpPr>
          <p:grpSpPr>
            <a:xfrm>
              <a:off x="8186425" y="1495526"/>
              <a:ext cx="681950" cy="3369443"/>
              <a:chOff x="8186425" y="1495600"/>
              <a:chExt cx="681950" cy="3359700"/>
            </a:xfrm>
          </p:grpSpPr>
          <p:cxnSp>
            <p:nvCxnSpPr>
              <p:cNvPr id="2994" name="Google Shape;2994;p59"/>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2995" name="Google Shape;2995;p59"/>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2996" name="Google Shape;2996;p59"/>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2997" name="Google Shape;2997;p59"/>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2998" name="Google Shape;2998;p59"/>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99" name="Shape 2999"/>
        <p:cNvGrpSpPr/>
        <p:nvPr/>
      </p:nvGrpSpPr>
      <p:grpSpPr>
        <a:xfrm>
          <a:off x="0" y="0"/>
          <a:ext cx="0" cy="0"/>
          <a:chOff x="0" y="0"/>
          <a:chExt cx="0" cy="0"/>
        </a:xfrm>
      </p:grpSpPr>
      <p:sp>
        <p:nvSpPr>
          <p:cNvPr id="3000" name="Google Shape;3000;p60"/>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3001" name="Google Shape;3001;p60"/>
          <p:cNvGrpSpPr/>
          <p:nvPr/>
        </p:nvGrpSpPr>
        <p:grpSpPr>
          <a:xfrm>
            <a:off x="76247" y="76200"/>
            <a:ext cx="8991506" cy="4991091"/>
            <a:chOff x="76247" y="76200"/>
            <a:chExt cx="8991506" cy="4991091"/>
          </a:xfrm>
        </p:grpSpPr>
        <p:sp>
          <p:nvSpPr>
            <p:cNvPr id="3002" name="Google Shape;3002;p6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3" name="Google Shape;3003;p60"/>
            <p:cNvGrpSpPr/>
            <p:nvPr/>
          </p:nvGrpSpPr>
          <p:grpSpPr>
            <a:xfrm>
              <a:off x="76247" y="76200"/>
              <a:ext cx="8991482" cy="270554"/>
              <a:chOff x="495040" y="1057247"/>
              <a:chExt cx="8991482" cy="270554"/>
            </a:xfrm>
          </p:grpSpPr>
          <p:sp>
            <p:nvSpPr>
              <p:cNvPr id="3004" name="Google Shape;3004;p6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5" name="Google Shape;3005;p60"/>
              <p:cNvGrpSpPr/>
              <p:nvPr/>
            </p:nvGrpSpPr>
            <p:grpSpPr>
              <a:xfrm flipH="1">
                <a:off x="559172" y="1122848"/>
                <a:ext cx="560767" cy="139276"/>
                <a:chOff x="4771000" y="1122848"/>
                <a:chExt cx="560767" cy="139276"/>
              </a:xfrm>
            </p:grpSpPr>
            <p:grpSp>
              <p:nvGrpSpPr>
                <p:cNvPr id="3006" name="Google Shape;3006;p60"/>
                <p:cNvGrpSpPr/>
                <p:nvPr/>
              </p:nvGrpSpPr>
              <p:grpSpPr>
                <a:xfrm>
                  <a:off x="5192567" y="1122848"/>
                  <a:ext cx="139200" cy="139200"/>
                  <a:chOff x="5192567" y="1122848"/>
                  <a:chExt cx="139200" cy="139200"/>
                </a:xfrm>
              </p:grpSpPr>
              <p:sp>
                <p:nvSpPr>
                  <p:cNvPr id="3007" name="Google Shape;3007;p60"/>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6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6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0" name="Google Shape;3010;p60"/>
                <p:cNvGrpSpPr/>
                <p:nvPr/>
              </p:nvGrpSpPr>
              <p:grpSpPr>
                <a:xfrm>
                  <a:off x="4771000" y="1122849"/>
                  <a:ext cx="139200" cy="139200"/>
                  <a:chOff x="5192500" y="1122925"/>
                  <a:chExt cx="139200" cy="139200"/>
                </a:xfrm>
              </p:grpSpPr>
              <p:sp>
                <p:nvSpPr>
                  <p:cNvPr id="3011" name="Google Shape;3011;p60"/>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6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3" name="Google Shape;3013;p60"/>
                <p:cNvGrpSpPr/>
                <p:nvPr/>
              </p:nvGrpSpPr>
              <p:grpSpPr>
                <a:xfrm>
                  <a:off x="4981783" y="1122924"/>
                  <a:ext cx="139200" cy="139200"/>
                  <a:chOff x="4981783" y="1122924"/>
                  <a:chExt cx="139200" cy="139200"/>
                </a:xfrm>
              </p:grpSpPr>
              <p:sp>
                <p:nvSpPr>
                  <p:cNvPr id="3014" name="Google Shape;3014;p60"/>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6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3016" name="Google Shape;3016;p60"/>
          <p:cNvGrpSpPr/>
          <p:nvPr/>
        </p:nvGrpSpPr>
        <p:grpSpPr>
          <a:xfrm>
            <a:off x="355409" y="635641"/>
            <a:ext cx="8431669" cy="4201243"/>
            <a:chOff x="355409" y="635641"/>
            <a:chExt cx="8431669" cy="4201243"/>
          </a:xfrm>
        </p:grpSpPr>
        <p:grpSp>
          <p:nvGrpSpPr>
            <p:cNvPr id="3017" name="Google Shape;3017;p60"/>
            <p:cNvGrpSpPr/>
            <p:nvPr/>
          </p:nvGrpSpPr>
          <p:grpSpPr>
            <a:xfrm rot="5400000">
              <a:off x="-70948" y="1062025"/>
              <a:ext cx="1540067" cy="687298"/>
              <a:chOff x="-363350" y="-51188"/>
              <a:chExt cx="1540067" cy="687298"/>
            </a:xfrm>
          </p:grpSpPr>
          <p:sp>
            <p:nvSpPr>
              <p:cNvPr id="3018" name="Google Shape;3018;p60"/>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60"/>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60"/>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60"/>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60"/>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3" name="Google Shape;3023;p60"/>
              <p:cNvGrpSpPr/>
              <p:nvPr/>
            </p:nvGrpSpPr>
            <p:grpSpPr>
              <a:xfrm>
                <a:off x="-363350" y="-51188"/>
                <a:ext cx="1540067" cy="687298"/>
                <a:chOff x="-363350" y="-51188"/>
                <a:chExt cx="1540067" cy="687298"/>
              </a:xfrm>
            </p:grpSpPr>
            <p:sp>
              <p:nvSpPr>
                <p:cNvPr id="3024" name="Google Shape;3024;p60"/>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60"/>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60"/>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60"/>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60"/>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60"/>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60"/>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60"/>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60"/>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60"/>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60"/>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60"/>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60"/>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60"/>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60"/>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60"/>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60"/>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60"/>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60"/>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60"/>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60"/>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60"/>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60"/>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60"/>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60"/>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60"/>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60"/>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60"/>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60"/>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60"/>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4" name="Google Shape;3054;p60"/>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5" name="Google Shape;3055;p60"/>
            <p:cNvGrpSpPr/>
            <p:nvPr/>
          </p:nvGrpSpPr>
          <p:grpSpPr>
            <a:xfrm>
              <a:off x="355409" y="3985202"/>
              <a:ext cx="687326" cy="851683"/>
              <a:chOff x="283597" y="3876221"/>
              <a:chExt cx="775325" cy="960725"/>
            </a:xfrm>
          </p:grpSpPr>
          <p:grpSp>
            <p:nvGrpSpPr>
              <p:cNvPr id="3056" name="Google Shape;3056;p60"/>
              <p:cNvGrpSpPr/>
              <p:nvPr/>
            </p:nvGrpSpPr>
            <p:grpSpPr>
              <a:xfrm>
                <a:off x="283597" y="3952421"/>
                <a:ext cx="699125" cy="884525"/>
                <a:chOff x="1036750" y="2657625"/>
                <a:chExt cx="699125" cy="884525"/>
              </a:xfrm>
            </p:grpSpPr>
            <p:sp>
              <p:nvSpPr>
                <p:cNvPr id="3057" name="Google Shape;3057;p60"/>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60"/>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60"/>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60"/>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60"/>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60"/>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60"/>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60"/>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60"/>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60"/>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60"/>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60"/>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60"/>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0" name="Google Shape;3070;p60"/>
              <p:cNvGrpSpPr/>
              <p:nvPr/>
            </p:nvGrpSpPr>
            <p:grpSpPr>
              <a:xfrm>
                <a:off x="359797" y="3876221"/>
                <a:ext cx="699125" cy="884525"/>
                <a:chOff x="1036750" y="2657625"/>
                <a:chExt cx="699125" cy="884525"/>
              </a:xfrm>
            </p:grpSpPr>
            <p:sp>
              <p:nvSpPr>
                <p:cNvPr id="3071" name="Google Shape;3071;p60"/>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60"/>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60"/>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60"/>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60"/>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60"/>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60"/>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60"/>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60"/>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60"/>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60"/>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60"/>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60"/>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84" name="Google Shape;3084;p60"/>
            <p:cNvGrpSpPr/>
            <p:nvPr/>
          </p:nvGrpSpPr>
          <p:grpSpPr>
            <a:xfrm>
              <a:off x="7128943" y="635650"/>
              <a:ext cx="1658135" cy="306250"/>
              <a:chOff x="7170195" y="4417350"/>
              <a:chExt cx="1658135" cy="306250"/>
            </a:xfrm>
          </p:grpSpPr>
          <p:sp>
            <p:nvSpPr>
              <p:cNvPr id="3085" name="Google Shape;3085;p60"/>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6" name="Google Shape;3086;p60"/>
              <p:cNvGrpSpPr/>
              <p:nvPr/>
            </p:nvGrpSpPr>
            <p:grpSpPr>
              <a:xfrm flipH="1">
                <a:off x="7234397" y="4500798"/>
                <a:ext cx="560767" cy="139276"/>
                <a:chOff x="4771000" y="1122848"/>
                <a:chExt cx="560767" cy="139276"/>
              </a:xfrm>
            </p:grpSpPr>
            <p:grpSp>
              <p:nvGrpSpPr>
                <p:cNvPr id="3087" name="Google Shape;3087;p60"/>
                <p:cNvGrpSpPr/>
                <p:nvPr/>
              </p:nvGrpSpPr>
              <p:grpSpPr>
                <a:xfrm>
                  <a:off x="5192567" y="1122848"/>
                  <a:ext cx="139200" cy="139200"/>
                  <a:chOff x="5192567" y="1122848"/>
                  <a:chExt cx="139200" cy="139200"/>
                </a:xfrm>
              </p:grpSpPr>
              <p:sp>
                <p:nvSpPr>
                  <p:cNvPr id="3088" name="Google Shape;3088;p60"/>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6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6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1" name="Google Shape;3091;p60"/>
                <p:cNvGrpSpPr/>
                <p:nvPr/>
              </p:nvGrpSpPr>
              <p:grpSpPr>
                <a:xfrm>
                  <a:off x="4771000" y="1122849"/>
                  <a:ext cx="139200" cy="139200"/>
                  <a:chOff x="5192500" y="1122925"/>
                  <a:chExt cx="139200" cy="139200"/>
                </a:xfrm>
              </p:grpSpPr>
              <p:sp>
                <p:nvSpPr>
                  <p:cNvPr id="3092" name="Google Shape;3092;p60"/>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6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4" name="Google Shape;3094;p60"/>
                <p:cNvGrpSpPr/>
                <p:nvPr/>
              </p:nvGrpSpPr>
              <p:grpSpPr>
                <a:xfrm>
                  <a:off x="4981783" y="1122924"/>
                  <a:ext cx="139200" cy="139200"/>
                  <a:chOff x="4981783" y="1122924"/>
                  <a:chExt cx="139200" cy="139200"/>
                </a:xfrm>
              </p:grpSpPr>
              <p:sp>
                <p:nvSpPr>
                  <p:cNvPr id="3095" name="Google Shape;3095;p60"/>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6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097" name="Google Shape;3097;p60"/>
            <p:cNvGrpSpPr/>
            <p:nvPr/>
          </p:nvGrpSpPr>
          <p:grpSpPr>
            <a:xfrm>
              <a:off x="1218088" y="4499852"/>
              <a:ext cx="7568755" cy="336944"/>
              <a:chOff x="2258298" y="4063193"/>
              <a:chExt cx="3784567" cy="336944"/>
            </a:xfrm>
          </p:grpSpPr>
          <p:cxnSp>
            <p:nvCxnSpPr>
              <p:cNvPr id="3098" name="Google Shape;3098;p60"/>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3099" name="Google Shape;3099;p60"/>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3100" name="Google Shape;3100;p60"/>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3101" name="Google Shape;3101;p60"/>
            <p:cNvGrpSpPr/>
            <p:nvPr/>
          </p:nvGrpSpPr>
          <p:grpSpPr>
            <a:xfrm>
              <a:off x="8114425" y="1086911"/>
              <a:ext cx="672653" cy="3220538"/>
              <a:chOff x="8114425" y="1088874"/>
              <a:chExt cx="672653" cy="3220538"/>
            </a:xfrm>
          </p:grpSpPr>
          <p:sp>
            <p:nvSpPr>
              <p:cNvPr id="3102" name="Google Shape;3102;p60"/>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60"/>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60"/>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60"/>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60"/>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60"/>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60"/>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60"/>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10" name="Shape 3110"/>
        <p:cNvGrpSpPr/>
        <p:nvPr/>
      </p:nvGrpSpPr>
      <p:grpSpPr>
        <a:xfrm>
          <a:off x="0" y="0"/>
          <a:ext cx="0" cy="0"/>
          <a:chOff x="0" y="0"/>
          <a:chExt cx="0" cy="0"/>
        </a:xfrm>
      </p:grpSpPr>
      <p:sp>
        <p:nvSpPr>
          <p:cNvPr id="3111" name="Google Shape;3111;p61"/>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3112" name="Google Shape;3112;p61"/>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3113" name="Google Shape;3113;p61"/>
          <p:cNvGrpSpPr/>
          <p:nvPr/>
        </p:nvGrpSpPr>
        <p:grpSpPr>
          <a:xfrm>
            <a:off x="76247" y="76200"/>
            <a:ext cx="8991506" cy="4991091"/>
            <a:chOff x="76247" y="76200"/>
            <a:chExt cx="8991506" cy="4991091"/>
          </a:xfrm>
        </p:grpSpPr>
        <p:sp>
          <p:nvSpPr>
            <p:cNvPr id="3114" name="Google Shape;3114;p6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5" name="Google Shape;3115;p61"/>
            <p:cNvGrpSpPr/>
            <p:nvPr/>
          </p:nvGrpSpPr>
          <p:grpSpPr>
            <a:xfrm>
              <a:off x="76247" y="76200"/>
              <a:ext cx="8991482" cy="270554"/>
              <a:chOff x="495040" y="1057247"/>
              <a:chExt cx="8991482" cy="270554"/>
            </a:xfrm>
          </p:grpSpPr>
          <p:sp>
            <p:nvSpPr>
              <p:cNvPr id="3116" name="Google Shape;3116;p6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7" name="Google Shape;3117;p61"/>
              <p:cNvGrpSpPr/>
              <p:nvPr/>
            </p:nvGrpSpPr>
            <p:grpSpPr>
              <a:xfrm flipH="1">
                <a:off x="559172" y="1122848"/>
                <a:ext cx="560767" cy="139276"/>
                <a:chOff x="4771000" y="1122848"/>
                <a:chExt cx="560767" cy="139276"/>
              </a:xfrm>
            </p:grpSpPr>
            <p:grpSp>
              <p:nvGrpSpPr>
                <p:cNvPr id="3118" name="Google Shape;3118;p61"/>
                <p:cNvGrpSpPr/>
                <p:nvPr/>
              </p:nvGrpSpPr>
              <p:grpSpPr>
                <a:xfrm>
                  <a:off x="5192567" y="1122848"/>
                  <a:ext cx="139200" cy="139200"/>
                  <a:chOff x="5192567" y="1122848"/>
                  <a:chExt cx="139200" cy="139200"/>
                </a:xfrm>
              </p:grpSpPr>
              <p:sp>
                <p:nvSpPr>
                  <p:cNvPr id="3119" name="Google Shape;3119;p61"/>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6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6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2" name="Google Shape;3122;p61"/>
                <p:cNvGrpSpPr/>
                <p:nvPr/>
              </p:nvGrpSpPr>
              <p:grpSpPr>
                <a:xfrm>
                  <a:off x="4771000" y="1122849"/>
                  <a:ext cx="139200" cy="139200"/>
                  <a:chOff x="5192500" y="1122925"/>
                  <a:chExt cx="139200" cy="139200"/>
                </a:xfrm>
              </p:grpSpPr>
              <p:sp>
                <p:nvSpPr>
                  <p:cNvPr id="3123" name="Google Shape;3123;p61"/>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6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5" name="Google Shape;3125;p61"/>
                <p:cNvGrpSpPr/>
                <p:nvPr/>
              </p:nvGrpSpPr>
              <p:grpSpPr>
                <a:xfrm>
                  <a:off x="4981783" y="1122924"/>
                  <a:ext cx="139200" cy="139200"/>
                  <a:chOff x="4981783" y="1122924"/>
                  <a:chExt cx="139200" cy="139200"/>
                </a:xfrm>
              </p:grpSpPr>
              <p:sp>
                <p:nvSpPr>
                  <p:cNvPr id="3126" name="Google Shape;3126;p61"/>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6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3128" name="Google Shape;3128;p61"/>
          <p:cNvGrpSpPr/>
          <p:nvPr/>
        </p:nvGrpSpPr>
        <p:grpSpPr>
          <a:xfrm>
            <a:off x="240683" y="495891"/>
            <a:ext cx="8404692" cy="4402218"/>
            <a:chOff x="240683" y="495891"/>
            <a:chExt cx="8404692" cy="4402218"/>
          </a:xfrm>
        </p:grpSpPr>
        <p:grpSp>
          <p:nvGrpSpPr>
            <p:cNvPr id="3129" name="Google Shape;3129;p61"/>
            <p:cNvGrpSpPr/>
            <p:nvPr/>
          </p:nvGrpSpPr>
          <p:grpSpPr>
            <a:xfrm>
              <a:off x="240683" y="495891"/>
              <a:ext cx="8345896" cy="4402218"/>
              <a:chOff x="240683" y="495891"/>
              <a:chExt cx="8345896" cy="4402218"/>
            </a:xfrm>
          </p:grpSpPr>
          <p:grpSp>
            <p:nvGrpSpPr>
              <p:cNvPr id="3130" name="Google Shape;3130;p61"/>
              <p:cNvGrpSpPr/>
              <p:nvPr/>
            </p:nvGrpSpPr>
            <p:grpSpPr>
              <a:xfrm rot="5400000">
                <a:off x="-1725205" y="2461778"/>
                <a:ext cx="4402218" cy="470443"/>
                <a:chOff x="6856163" y="688475"/>
                <a:chExt cx="2083200" cy="525988"/>
              </a:xfrm>
            </p:grpSpPr>
            <p:cxnSp>
              <p:nvCxnSpPr>
                <p:cNvPr id="3131" name="Google Shape;3131;p61"/>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132" name="Google Shape;3132;p61"/>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133" name="Google Shape;3133;p6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134" name="Google Shape;3134;p6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3135" name="Google Shape;3135;p61"/>
              <p:cNvGrpSpPr/>
              <p:nvPr/>
            </p:nvGrpSpPr>
            <p:grpSpPr>
              <a:xfrm>
                <a:off x="8090675" y="1678300"/>
                <a:ext cx="332400" cy="2923200"/>
                <a:chOff x="8090675" y="1678300"/>
                <a:chExt cx="332400" cy="2923200"/>
              </a:xfrm>
            </p:grpSpPr>
            <p:sp>
              <p:nvSpPr>
                <p:cNvPr id="3136" name="Google Shape;3136;p61"/>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7" name="Google Shape;3137;p61"/>
                <p:cNvGrpSpPr/>
                <p:nvPr/>
              </p:nvGrpSpPr>
              <p:grpSpPr>
                <a:xfrm rot="-5400000">
                  <a:off x="6913625" y="3071500"/>
                  <a:ext cx="2686500" cy="136800"/>
                  <a:chOff x="5697536" y="4196525"/>
                  <a:chExt cx="2686500" cy="136800"/>
                </a:xfrm>
              </p:grpSpPr>
              <p:cxnSp>
                <p:nvCxnSpPr>
                  <p:cNvPr id="3138" name="Google Shape;3138;p61"/>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3139" name="Google Shape;3139;p61"/>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40" name="Google Shape;3140;p61"/>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1" name="Google Shape;3141;p61"/>
            <p:cNvGrpSpPr/>
            <p:nvPr/>
          </p:nvGrpSpPr>
          <p:grpSpPr>
            <a:xfrm>
              <a:off x="8090675" y="798314"/>
              <a:ext cx="554700" cy="554700"/>
              <a:chOff x="8090675" y="798314"/>
              <a:chExt cx="554700" cy="554700"/>
            </a:xfrm>
          </p:grpSpPr>
          <p:grpSp>
            <p:nvGrpSpPr>
              <p:cNvPr id="3142" name="Google Shape;3142;p61"/>
              <p:cNvGrpSpPr/>
              <p:nvPr/>
            </p:nvGrpSpPr>
            <p:grpSpPr>
              <a:xfrm>
                <a:off x="8090675" y="798314"/>
                <a:ext cx="554700" cy="554700"/>
                <a:chOff x="-388475" y="881425"/>
                <a:chExt cx="554700" cy="554700"/>
              </a:xfrm>
            </p:grpSpPr>
            <p:sp>
              <p:nvSpPr>
                <p:cNvPr id="3143" name="Google Shape;3143;p61"/>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61"/>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5" name="Google Shape;3145;p61"/>
              <p:cNvGrpSpPr/>
              <p:nvPr/>
            </p:nvGrpSpPr>
            <p:grpSpPr>
              <a:xfrm>
                <a:off x="8160543" y="979306"/>
                <a:ext cx="340184" cy="266746"/>
                <a:chOff x="-41694200" y="2382950"/>
                <a:chExt cx="317425" cy="248900"/>
              </a:xfrm>
            </p:grpSpPr>
            <p:sp>
              <p:nvSpPr>
                <p:cNvPr id="3146" name="Google Shape;3146;p61"/>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61"/>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48" name="Shape 3148"/>
        <p:cNvGrpSpPr/>
        <p:nvPr/>
      </p:nvGrpSpPr>
      <p:grpSpPr>
        <a:xfrm>
          <a:off x="0" y="0"/>
          <a:ext cx="0" cy="0"/>
          <a:chOff x="0" y="0"/>
          <a:chExt cx="0" cy="0"/>
        </a:xfrm>
      </p:grpSpPr>
      <p:grpSp>
        <p:nvGrpSpPr>
          <p:cNvPr id="3149" name="Google Shape;3149;p62"/>
          <p:cNvGrpSpPr/>
          <p:nvPr/>
        </p:nvGrpSpPr>
        <p:grpSpPr>
          <a:xfrm>
            <a:off x="-150" y="0"/>
            <a:ext cx="9144300" cy="5154150"/>
            <a:chOff x="-150" y="0"/>
            <a:chExt cx="9144300" cy="5154150"/>
          </a:xfrm>
        </p:grpSpPr>
        <p:grpSp>
          <p:nvGrpSpPr>
            <p:cNvPr id="3150" name="Google Shape;3150;p62"/>
            <p:cNvGrpSpPr/>
            <p:nvPr/>
          </p:nvGrpSpPr>
          <p:grpSpPr>
            <a:xfrm>
              <a:off x="-150" y="0"/>
              <a:ext cx="9144300" cy="5154150"/>
              <a:chOff x="-150" y="0"/>
              <a:chExt cx="9144300" cy="5154150"/>
            </a:xfrm>
          </p:grpSpPr>
          <p:sp>
            <p:nvSpPr>
              <p:cNvPr id="3151" name="Google Shape;3151;p62"/>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62"/>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3" name="Google Shape;3153;p62"/>
              <p:cNvGrpSpPr/>
              <p:nvPr/>
            </p:nvGrpSpPr>
            <p:grpSpPr>
              <a:xfrm>
                <a:off x="-150" y="78900"/>
                <a:ext cx="9144300" cy="4985700"/>
                <a:chOff x="-150" y="78900"/>
                <a:chExt cx="9144300" cy="4985700"/>
              </a:xfrm>
            </p:grpSpPr>
            <p:sp>
              <p:nvSpPr>
                <p:cNvPr id="3154" name="Google Shape;3154;p62"/>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62"/>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56" name="Google Shape;3156;p62"/>
            <p:cNvGrpSpPr/>
            <p:nvPr/>
          </p:nvGrpSpPr>
          <p:grpSpPr>
            <a:xfrm>
              <a:off x="76247" y="76209"/>
              <a:ext cx="8991507" cy="4991083"/>
              <a:chOff x="-25" y="152400"/>
              <a:chExt cx="8991507" cy="4991083"/>
            </a:xfrm>
          </p:grpSpPr>
          <p:sp>
            <p:nvSpPr>
              <p:cNvPr id="3157" name="Google Shape;3157;p62"/>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62"/>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9" name="Google Shape;3159;p62"/>
              <p:cNvGrpSpPr/>
              <p:nvPr/>
            </p:nvGrpSpPr>
            <p:grpSpPr>
              <a:xfrm>
                <a:off x="8788026" y="217953"/>
                <a:ext cx="139356" cy="139356"/>
                <a:chOff x="3300229" y="786025"/>
                <a:chExt cx="116275" cy="116275"/>
              </a:xfrm>
            </p:grpSpPr>
            <p:sp>
              <p:nvSpPr>
                <p:cNvPr id="3160" name="Google Shape;3160;p6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62"/>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62"/>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163" name="Google Shape;3163;p62"/>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4" name="Shape 294"/>
        <p:cNvGrpSpPr/>
        <p:nvPr/>
      </p:nvGrpSpPr>
      <p:grpSpPr>
        <a:xfrm>
          <a:off x="0" y="0"/>
          <a:ext cx="0" cy="0"/>
          <a:chOff x="0" y="0"/>
          <a:chExt cx="0" cy="0"/>
        </a:xfrm>
      </p:grpSpPr>
      <p:sp>
        <p:nvSpPr>
          <p:cNvPr id="295" name="Google Shape;295;p7"/>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296" name="Google Shape;296;p7"/>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297" name="Google Shape;297;p7"/>
          <p:cNvGrpSpPr/>
          <p:nvPr/>
        </p:nvGrpSpPr>
        <p:grpSpPr>
          <a:xfrm>
            <a:off x="76247" y="76209"/>
            <a:ext cx="8991507" cy="4991083"/>
            <a:chOff x="-25" y="152400"/>
            <a:chExt cx="8991507" cy="4991083"/>
          </a:xfrm>
        </p:grpSpPr>
        <p:sp>
          <p:nvSpPr>
            <p:cNvPr id="298" name="Google Shape;298;p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7"/>
            <p:cNvGrpSpPr/>
            <p:nvPr/>
          </p:nvGrpSpPr>
          <p:grpSpPr>
            <a:xfrm>
              <a:off x="8788026" y="217953"/>
              <a:ext cx="139356" cy="139356"/>
              <a:chOff x="3300229" y="786025"/>
              <a:chExt cx="116275" cy="116275"/>
            </a:xfrm>
          </p:grpSpPr>
          <p:sp>
            <p:nvSpPr>
              <p:cNvPr id="301" name="Google Shape;301;p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4" name="Google Shape;304;p7"/>
          <p:cNvGrpSpPr/>
          <p:nvPr/>
        </p:nvGrpSpPr>
        <p:grpSpPr>
          <a:xfrm>
            <a:off x="275625" y="539505"/>
            <a:ext cx="8592750" cy="4325464"/>
            <a:chOff x="275625" y="539505"/>
            <a:chExt cx="8592750" cy="4325464"/>
          </a:xfrm>
        </p:grpSpPr>
        <p:grpSp>
          <p:nvGrpSpPr>
            <p:cNvPr id="305" name="Google Shape;305;p7"/>
            <p:cNvGrpSpPr/>
            <p:nvPr/>
          </p:nvGrpSpPr>
          <p:grpSpPr>
            <a:xfrm rot="5400000">
              <a:off x="-150760" y="965889"/>
              <a:ext cx="1540067" cy="687298"/>
              <a:chOff x="-363350" y="-51188"/>
              <a:chExt cx="1540067" cy="687298"/>
            </a:xfrm>
          </p:grpSpPr>
          <p:sp>
            <p:nvSpPr>
              <p:cNvPr id="306" name="Google Shape;306;p7"/>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7"/>
              <p:cNvGrpSpPr/>
              <p:nvPr/>
            </p:nvGrpSpPr>
            <p:grpSpPr>
              <a:xfrm>
                <a:off x="-363350" y="-51188"/>
                <a:ext cx="1540067" cy="687298"/>
                <a:chOff x="-363350" y="-51188"/>
                <a:chExt cx="1540067" cy="687298"/>
              </a:xfrm>
            </p:grpSpPr>
            <p:sp>
              <p:nvSpPr>
                <p:cNvPr id="312" name="Google Shape;312;p7"/>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7"/>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 name="Google Shape;343;p7"/>
            <p:cNvGrpSpPr/>
            <p:nvPr/>
          </p:nvGrpSpPr>
          <p:grpSpPr>
            <a:xfrm>
              <a:off x="8186425" y="1495526"/>
              <a:ext cx="681950" cy="3369443"/>
              <a:chOff x="8186425" y="1495600"/>
              <a:chExt cx="681950" cy="3359700"/>
            </a:xfrm>
          </p:grpSpPr>
          <p:cxnSp>
            <p:nvCxnSpPr>
              <p:cNvPr id="344" name="Google Shape;344;p7"/>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345" name="Google Shape;345;p7"/>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346" name="Google Shape;346;p7"/>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347" name="Google Shape;347;p7"/>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348" name="Google Shape;348;p7"/>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164" name="Shape 3164"/>
        <p:cNvGrpSpPr/>
        <p:nvPr/>
      </p:nvGrpSpPr>
      <p:grpSpPr>
        <a:xfrm>
          <a:off x="0" y="0"/>
          <a:ext cx="0" cy="0"/>
          <a:chOff x="0" y="0"/>
          <a:chExt cx="0" cy="0"/>
        </a:xfrm>
      </p:grpSpPr>
      <p:sp>
        <p:nvSpPr>
          <p:cNvPr id="3165" name="Google Shape;3165;p63"/>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500"/>
              <a:buNone/>
              <a:defRPr sz="85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3166" name="Google Shape;3166;p63"/>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3167" name="Google Shape;3167;p63"/>
          <p:cNvGrpSpPr/>
          <p:nvPr/>
        </p:nvGrpSpPr>
        <p:grpSpPr>
          <a:xfrm>
            <a:off x="76247" y="76200"/>
            <a:ext cx="8991506" cy="4991091"/>
            <a:chOff x="76247" y="76200"/>
            <a:chExt cx="8991506" cy="4991091"/>
          </a:xfrm>
        </p:grpSpPr>
        <p:sp>
          <p:nvSpPr>
            <p:cNvPr id="3168" name="Google Shape;3168;p6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9" name="Google Shape;3169;p63"/>
            <p:cNvGrpSpPr/>
            <p:nvPr/>
          </p:nvGrpSpPr>
          <p:grpSpPr>
            <a:xfrm>
              <a:off x="76247" y="76200"/>
              <a:ext cx="8991482" cy="270554"/>
              <a:chOff x="495040" y="1057247"/>
              <a:chExt cx="8991482" cy="270554"/>
            </a:xfrm>
          </p:grpSpPr>
          <p:sp>
            <p:nvSpPr>
              <p:cNvPr id="3170" name="Google Shape;3170;p6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1" name="Google Shape;3171;p63"/>
              <p:cNvGrpSpPr/>
              <p:nvPr/>
            </p:nvGrpSpPr>
            <p:grpSpPr>
              <a:xfrm flipH="1">
                <a:off x="559172" y="1122848"/>
                <a:ext cx="560767" cy="139276"/>
                <a:chOff x="4771000" y="1122848"/>
                <a:chExt cx="560767" cy="139276"/>
              </a:xfrm>
            </p:grpSpPr>
            <p:grpSp>
              <p:nvGrpSpPr>
                <p:cNvPr id="3172" name="Google Shape;3172;p63"/>
                <p:cNvGrpSpPr/>
                <p:nvPr/>
              </p:nvGrpSpPr>
              <p:grpSpPr>
                <a:xfrm>
                  <a:off x="5192567" y="1122848"/>
                  <a:ext cx="139200" cy="139200"/>
                  <a:chOff x="5192567" y="1122848"/>
                  <a:chExt cx="139200" cy="139200"/>
                </a:xfrm>
              </p:grpSpPr>
              <p:sp>
                <p:nvSpPr>
                  <p:cNvPr id="3173" name="Google Shape;3173;p63"/>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6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6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6" name="Google Shape;3176;p63"/>
                <p:cNvGrpSpPr/>
                <p:nvPr/>
              </p:nvGrpSpPr>
              <p:grpSpPr>
                <a:xfrm>
                  <a:off x="4771000" y="1122849"/>
                  <a:ext cx="139200" cy="139200"/>
                  <a:chOff x="5192500" y="1122925"/>
                  <a:chExt cx="139200" cy="139200"/>
                </a:xfrm>
              </p:grpSpPr>
              <p:sp>
                <p:nvSpPr>
                  <p:cNvPr id="3177" name="Google Shape;3177;p63"/>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6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9" name="Google Shape;3179;p63"/>
                <p:cNvGrpSpPr/>
                <p:nvPr/>
              </p:nvGrpSpPr>
              <p:grpSpPr>
                <a:xfrm>
                  <a:off x="4981783" y="1122924"/>
                  <a:ext cx="139200" cy="139200"/>
                  <a:chOff x="4981783" y="1122924"/>
                  <a:chExt cx="139200" cy="139200"/>
                </a:xfrm>
              </p:grpSpPr>
              <p:sp>
                <p:nvSpPr>
                  <p:cNvPr id="3180" name="Google Shape;3180;p63"/>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6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3182" name="Google Shape;3182;p63"/>
          <p:cNvGrpSpPr/>
          <p:nvPr/>
        </p:nvGrpSpPr>
        <p:grpSpPr>
          <a:xfrm>
            <a:off x="326489" y="614305"/>
            <a:ext cx="8491880" cy="4219295"/>
            <a:chOff x="326489" y="614305"/>
            <a:chExt cx="8491880" cy="4219295"/>
          </a:xfrm>
        </p:grpSpPr>
        <p:grpSp>
          <p:nvGrpSpPr>
            <p:cNvPr id="3183" name="Google Shape;3183;p63"/>
            <p:cNvGrpSpPr/>
            <p:nvPr/>
          </p:nvGrpSpPr>
          <p:grpSpPr>
            <a:xfrm>
              <a:off x="326489" y="4146302"/>
              <a:ext cx="1540067" cy="687298"/>
              <a:chOff x="-363350" y="-51188"/>
              <a:chExt cx="1540067" cy="687298"/>
            </a:xfrm>
          </p:grpSpPr>
          <p:sp>
            <p:nvSpPr>
              <p:cNvPr id="3184" name="Google Shape;3184;p63"/>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63"/>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63"/>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63"/>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63"/>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9" name="Google Shape;3189;p63"/>
              <p:cNvGrpSpPr/>
              <p:nvPr/>
            </p:nvGrpSpPr>
            <p:grpSpPr>
              <a:xfrm>
                <a:off x="-363350" y="-51188"/>
                <a:ext cx="1540067" cy="687298"/>
                <a:chOff x="-363350" y="-51188"/>
                <a:chExt cx="1540067" cy="687298"/>
              </a:xfrm>
            </p:grpSpPr>
            <p:sp>
              <p:nvSpPr>
                <p:cNvPr id="3190" name="Google Shape;3190;p63"/>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63"/>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63"/>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63"/>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63"/>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63"/>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63"/>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63"/>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63"/>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63"/>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63"/>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63"/>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63"/>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63"/>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63"/>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63"/>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63"/>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63"/>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63"/>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63"/>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63"/>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63"/>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63"/>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63"/>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63"/>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63"/>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63"/>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63"/>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63"/>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63"/>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20" name="Google Shape;3220;p63"/>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1" name="Google Shape;3221;p63"/>
            <p:cNvGrpSpPr/>
            <p:nvPr/>
          </p:nvGrpSpPr>
          <p:grpSpPr>
            <a:xfrm>
              <a:off x="801872" y="614661"/>
              <a:ext cx="1913983" cy="521706"/>
              <a:chOff x="489414" y="450012"/>
              <a:chExt cx="2153203" cy="586912"/>
            </a:xfrm>
          </p:grpSpPr>
          <p:sp>
            <p:nvSpPr>
              <p:cNvPr id="3222" name="Google Shape;3222;p63"/>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3" name="Google Shape;3223;p63"/>
              <p:cNvGrpSpPr/>
              <p:nvPr/>
            </p:nvGrpSpPr>
            <p:grpSpPr>
              <a:xfrm>
                <a:off x="584420" y="519414"/>
                <a:ext cx="1963411" cy="246971"/>
                <a:chOff x="571861" y="517439"/>
                <a:chExt cx="1963411" cy="246971"/>
              </a:xfrm>
            </p:grpSpPr>
            <p:sp>
              <p:nvSpPr>
                <p:cNvPr id="3224" name="Google Shape;3224;p63"/>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63"/>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63"/>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63"/>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63"/>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63"/>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3230" name="Google Shape;3230;p63"/>
            <p:cNvGrpSpPr/>
            <p:nvPr/>
          </p:nvGrpSpPr>
          <p:grpSpPr>
            <a:xfrm>
              <a:off x="3006410" y="614305"/>
              <a:ext cx="5811959" cy="505416"/>
              <a:chOff x="2258298" y="3894721"/>
              <a:chExt cx="3784567" cy="505416"/>
            </a:xfrm>
          </p:grpSpPr>
          <p:cxnSp>
            <p:nvCxnSpPr>
              <p:cNvPr id="3231" name="Google Shape;3231;p63"/>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3232" name="Google Shape;3232;p63"/>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3233" name="Google Shape;3233;p63"/>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3234" name="Google Shape;3234;p63"/>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3235" name="Google Shape;3235;p63"/>
            <p:cNvGrpSpPr/>
            <p:nvPr/>
          </p:nvGrpSpPr>
          <p:grpSpPr>
            <a:xfrm>
              <a:off x="3627625" y="4501200"/>
              <a:ext cx="4714500" cy="332400"/>
              <a:chOff x="4122875" y="4098725"/>
              <a:chExt cx="4714500" cy="332400"/>
            </a:xfrm>
          </p:grpSpPr>
          <p:sp>
            <p:nvSpPr>
              <p:cNvPr id="3236" name="Google Shape;3236;p63"/>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63"/>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38" name="Google Shape;3238;p63"/>
              <p:cNvGrpSpPr/>
              <p:nvPr/>
            </p:nvGrpSpPr>
            <p:grpSpPr>
              <a:xfrm>
                <a:off x="4515789" y="4196525"/>
                <a:ext cx="4096800" cy="136800"/>
                <a:chOff x="4535725" y="4196525"/>
                <a:chExt cx="4096800" cy="136800"/>
              </a:xfrm>
            </p:grpSpPr>
            <p:cxnSp>
              <p:nvCxnSpPr>
                <p:cNvPr id="3239" name="Google Shape;3239;p63"/>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3240" name="Google Shape;3240;p63"/>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241" name="Shape 3241"/>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3242" name="Shape 3242"/>
        <p:cNvGrpSpPr/>
        <p:nvPr/>
      </p:nvGrpSpPr>
      <p:grpSpPr>
        <a:xfrm>
          <a:off x="0" y="0"/>
          <a:ext cx="0" cy="0"/>
          <a:chOff x="0" y="0"/>
          <a:chExt cx="0" cy="0"/>
        </a:xfrm>
      </p:grpSpPr>
      <p:grpSp>
        <p:nvGrpSpPr>
          <p:cNvPr id="3243" name="Google Shape;3243;p65"/>
          <p:cNvGrpSpPr/>
          <p:nvPr/>
        </p:nvGrpSpPr>
        <p:grpSpPr>
          <a:xfrm>
            <a:off x="76247" y="76200"/>
            <a:ext cx="8991506" cy="4991091"/>
            <a:chOff x="76247" y="76200"/>
            <a:chExt cx="8991506" cy="4991091"/>
          </a:xfrm>
        </p:grpSpPr>
        <p:sp>
          <p:nvSpPr>
            <p:cNvPr id="3244" name="Google Shape;3244;p6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5" name="Google Shape;3245;p65"/>
            <p:cNvGrpSpPr/>
            <p:nvPr/>
          </p:nvGrpSpPr>
          <p:grpSpPr>
            <a:xfrm>
              <a:off x="76247" y="76200"/>
              <a:ext cx="8991482" cy="270554"/>
              <a:chOff x="495040" y="1057247"/>
              <a:chExt cx="8991482" cy="270554"/>
            </a:xfrm>
          </p:grpSpPr>
          <p:sp>
            <p:nvSpPr>
              <p:cNvPr id="3246" name="Google Shape;3246;p6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47" name="Google Shape;3247;p65"/>
              <p:cNvGrpSpPr/>
              <p:nvPr/>
            </p:nvGrpSpPr>
            <p:grpSpPr>
              <a:xfrm flipH="1">
                <a:off x="559172" y="1122848"/>
                <a:ext cx="560767" cy="139276"/>
                <a:chOff x="4771000" y="1122848"/>
                <a:chExt cx="560767" cy="139276"/>
              </a:xfrm>
            </p:grpSpPr>
            <p:grpSp>
              <p:nvGrpSpPr>
                <p:cNvPr id="3248" name="Google Shape;3248;p65"/>
                <p:cNvGrpSpPr/>
                <p:nvPr/>
              </p:nvGrpSpPr>
              <p:grpSpPr>
                <a:xfrm>
                  <a:off x="5192567" y="1122848"/>
                  <a:ext cx="139200" cy="139200"/>
                  <a:chOff x="5192567" y="1122848"/>
                  <a:chExt cx="139200" cy="139200"/>
                </a:xfrm>
              </p:grpSpPr>
              <p:sp>
                <p:nvSpPr>
                  <p:cNvPr id="3249" name="Google Shape;3249;p65"/>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6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6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2" name="Google Shape;3252;p65"/>
                <p:cNvGrpSpPr/>
                <p:nvPr/>
              </p:nvGrpSpPr>
              <p:grpSpPr>
                <a:xfrm>
                  <a:off x="4771000" y="1122849"/>
                  <a:ext cx="139200" cy="139200"/>
                  <a:chOff x="5192500" y="1122925"/>
                  <a:chExt cx="139200" cy="139200"/>
                </a:xfrm>
              </p:grpSpPr>
              <p:sp>
                <p:nvSpPr>
                  <p:cNvPr id="3253" name="Google Shape;3253;p65"/>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6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5" name="Google Shape;3255;p65"/>
                <p:cNvGrpSpPr/>
                <p:nvPr/>
              </p:nvGrpSpPr>
              <p:grpSpPr>
                <a:xfrm>
                  <a:off x="4981783" y="1122924"/>
                  <a:ext cx="139200" cy="139200"/>
                  <a:chOff x="4981783" y="1122924"/>
                  <a:chExt cx="139200" cy="139200"/>
                </a:xfrm>
              </p:grpSpPr>
              <p:sp>
                <p:nvSpPr>
                  <p:cNvPr id="3256" name="Google Shape;3256;p65"/>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6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258" name="Google Shape;3258;p65"/>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259" name="Google Shape;3259;p65"/>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260" name="Google Shape;3260;p65"/>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261" name="Google Shape;3261;p65"/>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262" name="Google Shape;3262;p65"/>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263" name="Google Shape;3263;p65"/>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264" name="Google Shape;3264;p65"/>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265" name="Google Shape;3265;p65"/>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266" name="Google Shape;3266;p65"/>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267" name="Google Shape;3267;p65"/>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3268" name="Google Shape;3268;p65"/>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269" name="Google Shape;3269;p65"/>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270" name="Google Shape;3270;p65"/>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3271" name="Google Shape;3271;p65"/>
          <p:cNvGrpSpPr/>
          <p:nvPr/>
        </p:nvGrpSpPr>
        <p:grpSpPr>
          <a:xfrm>
            <a:off x="7363883" y="508745"/>
            <a:ext cx="1564900" cy="531616"/>
            <a:chOff x="6856163" y="688475"/>
            <a:chExt cx="2083200" cy="525988"/>
          </a:xfrm>
        </p:grpSpPr>
        <p:cxnSp>
          <p:nvCxnSpPr>
            <p:cNvPr id="3272" name="Google Shape;3272;p65"/>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3273" name="Google Shape;3273;p65"/>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3274" name="Google Shape;3274;p65"/>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3275" name="Google Shape;3275;p65"/>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3276" name="Shape 3276"/>
        <p:cNvGrpSpPr/>
        <p:nvPr/>
      </p:nvGrpSpPr>
      <p:grpSpPr>
        <a:xfrm>
          <a:off x="0" y="0"/>
          <a:ext cx="0" cy="0"/>
          <a:chOff x="0" y="0"/>
          <a:chExt cx="0" cy="0"/>
        </a:xfrm>
      </p:grpSpPr>
      <p:grpSp>
        <p:nvGrpSpPr>
          <p:cNvPr id="3277" name="Google Shape;3277;p66"/>
          <p:cNvGrpSpPr/>
          <p:nvPr/>
        </p:nvGrpSpPr>
        <p:grpSpPr>
          <a:xfrm>
            <a:off x="342332" y="312415"/>
            <a:ext cx="8459337" cy="4518670"/>
            <a:chOff x="368994" y="312415"/>
            <a:chExt cx="8459337" cy="4518670"/>
          </a:xfrm>
        </p:grpSpPr>
        <p:grpSp>
          <p:nvGrpSpPr>
            <p:cNvPr id="3278" name="Google Shape;3278;p66"/>
            <p:cNvGrpSpPr/>
            <p:nvPr/>
          </p:nvGrpSpPr>
          <p:grpSpPr>
            <a:xfrm>
              <a:off x="368994" y="312415"/>
              <a:ext cx="2323437" cy="4518670"/>
              <a:chOff x="76275" y="76285"/>
              <a:chExt cx="2566200" cy="4990800"/>
            </a:xfrm>
          </p:grpSpPr>
          <p:grpSp>
            <p:nvGrpSpPr>
              <p:cNvPr id="3279" name="Google Shape;3279;p66"/>
              <p:cNvGrpSpPr/>
              <p:nvPr/>
            </p:nvGrpSpPr>
            <p:grpSpPr>
              <a:xfrm>
                <a:off x="76275" y="76285"/>
                <a:ext cx="2566200" cy="4990800"/>
                <a:chOff x="76275" y="76285"/>
                <a:chExt cx="2566200" cy="4990800"/>
              </a:xfrm>
            </p:grpSpPr>
            <p:sp>
              <p:nvSpPr>
                <p:cNvPr id="3280" name="Google Shape;3280;p66"/>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66"/>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82" name="Google Shape;3282;p66"/>
                <p:cNvGrpSpPr/>
                <p:nvPr/>
              </p:nvGrpSpPr>
              <p:grpSpPr>
                <a:xfrm>
                  <a:off x="1227290" y="212976"/>
                  <a:ext cx="264178" cy="127500"/>
                  <a:chOff x="1293795" y="212976"/>
                  <a:chExt cx="264178" cy="127500"/>
                </a:xfrm>
              </p:grpSpPr>
              <p:sp>
                <p:nvSpPr>
                  <p:cNvPr id="3283" name="Google Shape;3283;p66"/>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66"/>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85" name="Google Shape;3285;p66"/>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6" name="Google Shape;3286;p66"/>
            <p:cNvGrpSpPr/>
            <p:nvPr/>
          </p:nvGrpSpPr>
          <p:grpSpPr>
            <a:xfrm rot="5400000">
              <a:off x="6624780" y="2103630"/>
              <a:ext cx="3617685" cy="507683"/>
              <a:chOff x="6856163" y="688475"/>
              <a:chExt cx="2083200" cy="525988"/>
            </a:xfrm>
          </p:grpSpPr>
          <p:cxnSp>
            <p:nvCxnSpPr>
              <p:cNvPr id="3287" name="Google Shape;3287;p66"/>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288" name="Google Shape;3288;p66"/>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289" name="Google Shape;3289;p66"/>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290" name="Google Shape;3290;p66"/>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3291" name="Google Shape;3291;p66"/>
            <p:cNvGrpSpPr/>
            <p:nvPr/>
          </p:nvGrpSpPr>
          <p:grpSpPr>
            <a:xfrm>
              <a:off x="7093921" y="4417350"/>
              <a:ext cx="1734410" cy="382450"/>
              <a:chOff x="7093921" y="4417350"/>
              <a:chExt cx="1734410" cy="382450"/>
            </a:xfrm>
          </p:grpSpPr>
          <p:sp>
            <p:nvSpPr>
              <p:cNvPr id="3292" name="Google Shape;3292;p66"/>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66"/>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94" name="Google Shape;3294;p66"/>
              <p:cNvGrpSpPr/>
              <p:nvPr/>
            </p:nvGrpSpPr>
            <p:grpSpPr>
              <a:xfrm flipH="1">
                <a:off x="7234397" y="4500798"/>
                <a:ext cx="560767" cy="139276"/>
                <a:chOff x="4771000" y="1122848"/>
                <a:chExt cx="560767" cy="139276"/>
              </a:xfrm>
            </p:grpSpPr>
            <p:grpSp>
              <p:nvGrpSpPr>
                <p:cNvPr id="3295" name="Google Shape;3295;p66"/>
                <p:cNvGrpSpPr/>
                <p:nvPr/>
              </p:nvGrpSpPr>
              <p:grpSpPr>
                <a:xfrm>
                  <a:off x="5192567" y="1122848"/>
                  <a:ext cx="139200" cy="139200"/>
                  <a:chOff x="5192567" y="1122848"/>
                  <a:chExt cx="139200" cy="139200"/>
                </a:xfrm>
              </p:grpSpPr>
              <p:sp>
                <p:nvSpPr>
                  <p:cNvPr id="3296" name="Google Shape;3296;p66"/>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6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6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9" name="Google Shape;3299;p66"/>
                <p:cNvGrpSpPr/>
                <p:nvPr/>
              </p:nvGrpSpPr>
              <p:grpSpPr>
                <a:xfrm>
                  <a:off x="4771000" y="1122849"/>
                  <a:ext cx="139200" cy="139200"/>
                  <a:chOff x="5192500" y="1122925"/>
                  <a:chExt cx="139200" cy="139200"/>
                </a:xfrm>
              </p:grpSpPr>
              <p:sp>
                <p:nvSpPr>
                  <p:cNvPr id="3300" name="Google Shape;3300;p66"/>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6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2" name="Google Shape;3302;p66"/>
                <p:cNvGrpSpPr/>
                <p:nvPr/>
              </p:nvGrpSpPr>
              <p:grpSpPr>
                <a:xfrm>
                  <a:off x="4981783" y="1122924"/>
                  <a:ext cx="139200" cy="139200"/>
                  <a:chOff x="4981783" y="1122924"/>
                  <a:chExt cx="139200" cy="139200"/>
                </a:xfrm>
              </p:grpSpPr>
              <p:sp>
                <p:nvSpPr>
                  <p:cNvPr id="3303" name="Google Shape;3303;p66"/>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6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305" name="Google Shape;3305;p66"/>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3306" name="Google Shape;3306;p66"/>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3307" name="Shape 3307"/>
        <p:cNvGrpSpPr/>
        <p:nvPr/>
      </p:nvGrpSpPr>
      <p:grpSpPr>
        <a:xfrm>
          <a:off x="0" y="0"/>
          <a:ext cx="0" cy="0"/>
          <a:chOff x="0" y="0"/>
          <a:chExt cx="0" cy="0"/>
        </a:xfrm>
      </p:grpSpPr>
      <p:grpSp>
        <p:nvGrpSpPr>
          <p:cNvPr id="3308" name="Google Shape;3308;p67"/>
          <p:cNvGrpSpPr/>
          <p:nvPr/>
        </p:nvGrpSpPr>
        <p:grpSpPr>
          <a:xfrm>
            <a:off x="76247" y="76200"/>
            <a:ext cx="8991506" cy="4991091"/>
            <a:chOff x="76247" y="76200"/>
            <a:chExt cx="8991506" cy="4991091"/>
          </a:xfrm>
        </p:grpSpPr>
        <p:sp>
          <p:nvSpPr>
            <p:cNvPr id="3309" name="Google Shape;3309;p67"/>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0" name="Google Shape;3310;p67"/>
            <p:cNvGrpSpPr/>
            <p:nvPr/>
          </p:nvGrpSpPr>
          <p:grpSpPr>
            <a:xfrm>
              <a:off x="76247" y="76200"/>
              <a:ext cx="8991482" cy="270554"/>
              <a:chOff x="495040" y="1057247"/>
              <a:chExt cx="8991482" cy="270554"/>
            </a:xfrm>
          </p:grpSpPr>
          <p:sp>
            <p:nvSpPr>
              <p:cNvPr id="3311" name="Google Shape;3311;p67"/>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2" name="Google Shape;3312;p67"/>
              <p:cNvGrpSpPr/>
              <p:nvPr/>
            </p:nvGrpSpPr>
            <p:grpSpPr>
              <a:xfrm flipH="1">
                <a:off x="559172" y="1122848"/>
                <a:ext cx="560767" cy="139276"/>
                <a:chOff x="4771000" y="1122848"/>
                <a:chExt cx="560767" cy="139276"/>
              </a:xfrm>
            </p:grpSpPr>
            <p:grpSp>
              <p:nvGrpSpPr>
                <p:cNvPr id="3313" name="Google Shape;3313;p67"/>
                <p:cNvGrpSpPr/>
                <p:nvPr/>
              </p:nvGrpSpPr>
              <p:grpSpPr>
                <a:xfrm>
                  <a:off x="5192567" y="1122848"/>
                  <a:ext cx="139200" cy="139200"/>
                  <a:chOff x="5192567" y="1122848"/>
                  <a:chExt cx="139200" cy="139200"/>
                </a:xfrm>
              </p:grpSpPr>
              <p:sp>
                <p:nvSpPr>
                  <p:cNvPr id="3314" name="Google Shape;3314;p67"/>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67"/>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67"/>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7" name="Google Shape;3317;p67"/>
                <p:cNvGrpSpPr/>
                <p:nvPr/>
              </p:nvGrpSpPr>
              <p:grpSpPr>
                <a:xfrm>
                  <a:off x="4771000" y="1122849"/>
                  <a:ext cx="139200" cy="139200"/>
                  <a:chOff x="5192500" y="1122925"/>
                  <a:chExt cx="139200" cy="139200"/>
                </a:xfrm>
              </p:grpSpPr>
              <p:sp>
                <p:nvSpPr>
                  <p:cNvPr id="3318" name="Google Shape;3318;p67"/>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67"/>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0" name="Google Shape;3320;p67"/>
                <p:cNvGrpSpPr/>
                <p:nvPr/>
              </p:nvGrpSpPr>
              <p:grpSpPr>
                <a:xfrm>
                  <a:off x="4981783" y="1122924"/>
                  <a:ext cx="139200" cy="139200"/>
                  <a:chOff x="4981783" y="1122924"/>
                  <a:chExt cx="139200" cy="139200"/>
                </a:xfrm>
              </p:grpSpPr>
              <p:sp>
                <p:nvSpPr>
                  <p:cNvPr id="3321" name="Google Shape;3321;p67"/>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67"/>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323" name="Google Shape;3323;p67"/>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3324" name="Google Shape;3324;p67"/>
          <p:cNvGrpSpPr/>
          <p:nvPr/>
        </p:nvGrpSpPr>
        <p:grpSpPr>
          <a:xfrm>
            <a:off x="6501188" y="508770"/>
            <a:ext cx="2427345" cy="531616"/>
            <a:chOff x="6856163" y="688475"/>
            <a:chExt cx="2083200" cy="525988"/>
          </a:xfrm>
        </p:grpSpPr>
        <p:cxnSp>
          <p:nvCxnSpPr>
            <p:cNvPr id="3325" name="Google Shape;3325;p67"/>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326" name="Google Shape;3326;p67"/>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327" name="Google Shape;3327;p6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328" name="Google Shape;3328;p6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3329" name="Google Shape;3329;p67"/>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3330" name="Google Shape;3330;p67"/>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3331" name="Shape 3331"/>
        <p:cNvGrpSpPr/>
        <p:nvPr/>
      </p:nvGrpSpPr>
      <p:grpSpPr>
        <a:xfrm>
          <a:off x="0" y="0"/>
          <a:ext cx="0" cy="0"/>
          <a:chOff x="0" y="0"/>
          <a:chExt cx="0" cy="0"/>
        </a:xfrm>
      </p:grpSpPr>
      <p:grpSp>
        <p:nvGrpSpPr>
          <p:cNvPr id="3332" name="Google Shape;3332;p68"/>
          <p:cNvGrpSpPr/>
          <p:nvPr/>
        </p:nvGrpSpPr>
        <p:grpSpPr>
          <a:xfrm>
            <a:off x="76247" y="76200"/>
            <a:ext cx="8991506" cy="4991091"/>
            <a:chOff x="76247" y="76200"/>
            <a:chExt cx="8991506" cy="4991091"/>
          </a:xfrm>
        </p:grpSpPr>
        <p:sp>
          <p:nvSpPr>
            <p:cNvPr id="3333" name="Google Shape;3333;p6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4" name="Google Shape;3334;p68"/>
            <p:cNvGrpSpPr/>
            <p:nvPr/>
          </p:nvGrpSpPr>
          <p:grpSpPr>
            <a:xfrm>
              <a:off x="76247" y="76200"/>
              <a:ext cx="8991482" cy="270554"/>
              <a:chOff x="495040" y="1057247"/>
              <a:chExt cx="8991482" cy="270554"/>
            </a:xfrm>
          </p:grpSpPr>
          <p:sp>
            <p:nvSpPr>
              <p:cNvPr id="3335" name="Google Shape;3335;p6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6" name="Google Shape;3336;p68"/>
              <p:cNvGrpSpPr/>
              <p:nvPr/>
            </p:nvGrpSpPr>
            <p:grpSpPr>
              <a:xfrm flipH="1">
                <a:off x="559172" y="1122848"/>
                <a:ext cx="560767" cy="139276"/>
                <a:chOff x="4771000" y="1122848"/>
                <a:chExt cx="560767" cy="139276"/>
              </a:xfrm>
            </p:grpSpPr>
            <p:grpSp>
              <p:nvGrpSpPr>
                <p:cNvPr id="3337" name="Google Shape;3337;p68"/>
                <p:cNvGrpSpPr/>
                <p:nvPr/>
              </p:nvGrpSpPr>
              <p:grpSpPr>
                <a:xfrm>
                  <a:off x="5192567" y="1122848"/>
                  <a:ext cx="139200" cy="139200"/>
                  <a:chOff x="5192567" y="1122848"/>
                  <a:chExt cx="139200" cy="139200"/>
                </a:xfrm>
              </p:grpSpPr>
              <p:sp>
                <p:nvSpPr>
                  <p:cNvPr id="3338" name="Google Shape;3338;p68"/>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6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6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1" name="Google Shape;3341;p68"/>
                <p:cNvGrpSpPr/>
                <p:nvPr/>
              </p:nvGrpSpPr>
              <p:grpSpPr>
                <a:xfrm>
                  <a:off x="4771000" y="1122849"/>
                  <a:ext cx="139200" cy="139200"/>
                  <a:chOff x="5192500" y="1122925"/>
                  <a:chExt cx="139200" cy="139200"/>
                </a:xfrm>
              </p:grpSpPr>
              <p:sp>
                <p:nvSpPr>
                  <p:cNvPr id="3342" name="Google Shape;3342;p68"/>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6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4" name="Google Shape;3344;p68"/>
                <p:cNvGrpSpPr/>
                <p:nvPr/>
              </p:nvGrpSpPr>
              <p:grpSpPr>
                <a:xfrm>
                  <a:off x="4981783" y="1122924"/>
                  <a:ext cx="139200" cy="139200"/>
                  <a:chOff x="4981783" y="1122924"/>
                  <a:chExt cx="139200" cy="139200"/>
                </a:xfrm>
              </p:grpSpPr>
              <p:sp>
                <p:nvSpPr>
                  <p:cNvPr id="3345" name="Google Shape;3345;p68"/>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6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347" name="Google Shape;3347;p68"/>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3348" name="Google Shape;3348;p68"/>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349" name="Google Shape;3349;p68"/>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350" name="Google Shape;3350;p68"/>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351" name="Google Shape;3351;p68"/>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352" name="Google Shape;3352;p68"/>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353" name="Google Shape;3353;p68"/>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3354" name="Google Shape;3354;p68"/>
          <p:cNvGrpSpPr/>
          <p:nvPr/>
        </p:nvGrpSpPr>
        <p:grpSpPr>
          <a:xfrm>
            <a:off x="7422364" y="461289"/>
            <a:ext cx="1540067" cy="687298"/>
            <a:chOff x="-363350" y="-51188"/>
            <a:chExt cx="1540067" cy="687298"/>
          </a:xfrm>
        </p:grpSpPr>
        <p:sp>
          <p:nvSpPr>
            <p:cNvPr id="3355" name="Google Shape;3355;p6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6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6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6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6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60" name="Google Shape;3360;p68"/>
            <p:cNvGrpSpPr/>
            <p:nvPr/>
          </p:nvGrpSpPr>
          <p:grpSpPr>
            <a:xfrm>
              <a:off x="-363350" y="-51188"/>
              <a:ext cx="1540067" cy="687298"/>
              <a:chOff x="-363350" y="-51188"/>
              <a:chExt cx="1540067" cy="687298"/>
            </a:xfrm>
          </p:grpSpPr>
          <p:sp>
            <p:nvSpPr>
              <p:cNvPr id="3361" name="Google Shape;3361;p6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6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6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6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6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6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6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6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6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6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6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6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6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6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6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6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6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6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6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6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6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6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6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6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6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6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6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6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6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6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1" name="Google Shape;3391;p6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3392" name="Shape 3392"/>
        <p:cNvGrpSpPr/>
        <p:nvPr/>
      </p:nvGrpSpPr>
      <p:grpSpPr>
        <a:xfrm>
          <a:off x="0" y="0"/>
          <a:ext cx="0" cy="0"/>
          <a:chOff x="0" y="0"/>
          <a:chExt cx="0" cy="0"/>
        </a:xfrm>
      </p:grpSpPr>
      <p:grpSp>
        <p:nvGrpSpPr>
          <p:cNvPr id="3393" name="Google Shape;3393;p69"/>
          <p:cNvGrpSpPr/>
          <p:nvPr/>
        </p:nvGrpSpPr>
        <p:grpSpPr>
          <a:xfrm>
            <a:off x="76247" y="76209"/>
            <a:ext cx="8991507" cy="4991083"/>
            <a:chOff x="-25" y="152400"/>
            <a:chExt cx="8991507" cy="4991083"/>
          </a:xfrm>
        </p:grpSpPr>
        <p:sp>
          <p:nvSpPr>
            <p:cNvPr id="3394" name="Google Shape;3394;p69"/>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69"/>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6" name="Google Shape;3396;p69"/>
            <p:cNvGrpSpPr/>
            <p:nvPr/>
          </p:nvGrpSpPr>
          <p:grpSpPr>
            <a:xfrm>
              <a:off x="8788026" y="217953"/>
              <a:ext cx="139356" cy="139356"/>
              <a:chOff x="3300229" y="786025"/>
              <a:chExt cx="116275" cy="116275"/>
            </a:xfrm>
          </p:grpSpPr>
          <p:sp>
            <p:nvSpPr>
              <p:cNvPr id="3397" name="Google Shape;3397;p6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6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6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00" name="Google Shape;3400;p69"/>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01" name="Google Shape;3401;p69"/>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02" name="Google Shape;3402;p69"/>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03" name="Google Shape;3403;p69"/>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04" name="Google Shape;3404;p69"/>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05" name="Google Shape;3405;p69"/>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06" name="Google Shape;3406;p69"/>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07" name="Google Shape;3407;p69"/>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08" name="Google Shape;3408;p69"/>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3409" name="Google Shape;3409;p69"/>
          <p:cNvGrpSpPr/>
          <p:nvPr/>
        </p:nvGrpSpPr>
        <p:grpSpPr>
          <a:xfrm rot="422">
            <a:off x="6725621" y="539872"/>
            <a:ext cx="1982908" cy="507677"/>
            <a:chOff x="6856163" y="688482"/>
            <a:chExt cx="2435706" cy="525981"/>
          </a:xfrm>
        </p:grpSpPr>
        <p:cxnSp>
          <p:nvCxnSpPr>
            <p:cNvPr id="3410" name="Google Shape;3410;p69"/>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3411" name="Google Shape;3411;p69"/>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3412" name="Google Shape;3412;p6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413" name="Google Shape;3413;p6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3414" name="Shape 3414"/>
        <p:cNvGrpSpPr/>
        <p:nvPr/>
      </p:nvGrpSpPr>
      <p:grpSpPr>
        <a:xfrm>
          <a:off x="0" y="0"/>
          <a:ext cx="0" cy="0"/>
          <a:chOff x="0" y="0"/>
          <a:chExt cx="0" cy="0"/>
        </a:xfrm>
      </p:grpSpPr>
      <p:sp>
        <p:nvSpPr>
          <p:cNvPr id="3415" name="Google Shape;3415;p70"/>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16" name="Google Shape;3416;p70"/>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17" name="Google Shape;3417;p70"/>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18" name="Google Shape;3418;p70"/>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19" name="Google Shape;3419;p70"/>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20" name="Google Shape;3420;p70"/>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21" name="Google Shape;3421;p70"/>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3422" name="Google Shape;3422;p70"/>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23" name="Google Shape;3423;p70"/>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24" name="Google Shape;3424;p70"/>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25" name="Google Shape;3425;p70"/>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26" name="Google Shape;3426;p70"/>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3427" name="Google Shape;3427;p70"/>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28" name="Google Shape;3428;p70"/>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429" name="Google Shape;3429;p70"/>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430" name="Google Shape;3430;p70"/>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431" name="Google Shape;3431;p70"/>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432" name="Google Shape;3432;p70"/>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3433" name="Google Shape;3433;p70"/>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3434" name="Google Shape;3434;p70"/>
          <p:cNvGrpSpPr/>
          <p:nvPr/>
        </p:nvGrpSpPr>
        <p:grpSpPr>
          <a:xfrm>
            <a:off x="76247" y="76209"/>
            <a:ext cx="8991507" cy="4991083"/>
            <a:chOff x="-25" y="152400"/>
            <a:chExt cx="8991507" cy="4991083"/>
          </a:xfrm>
        </p:grpSpPr>
        <p:sp>
          <p:nvSpPr>
            <p:cNvPr id="3435" name="Google Shape;3435;p70"/>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70"/>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7" name="Google Shape;3437;p70"/>
            <p:cNvGrpSpPr/>
            <p:nvPr/>
          </p:nvGrpSpPr>
          <p:grpSpPr>
            <a:xfrm>
              <a:off x="8788026" y="217953"/>
              <a:ext cx="139356" cy="139356"/>
              <a:chOff x="3300229" y="786025"/>
              <a:chExt cx="116275" cy="116275"/>
            </a:xfrm>
          </p:grpSpPr>
          <p:sp>
            <p:nvSpPr>
              <p:cNvPr id="3438" name="Google Shape;3438;p7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7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7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41" name="Google Shape;3441;p70"/>
          <p:cNvGrpSpPr/>
          <p:nvPr/>
        </p:nvGrpSpPr>
        <p:grpSpPr>
          <a:xfrm>
            <a:off x="7611021" y="496717"/>
            <a:ext cx="1316416" cy="587453"/>
            <a:chOff x="7611021" y="496717"/>
            <a:chExt cx="1316416" cy="587453"/>
          </a:xfrm>
        </p:grpSpPr>
        <p:sp>
          <p:nvSpPr>
            <p:cNvPr id="3442" name="Google Shape;3442;p70"/>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70"/>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70"/>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70"/>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70"/>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70"/>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70"/>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70"/>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70"/>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70"/>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70"/>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70"/>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70"/>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70"/>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70"/>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70"/>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70"/>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70"/>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70"/>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70"/>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70"/>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70"/>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70"/>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70"/>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70"/>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70"/>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70"/>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70"/>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70"/>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70"/>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70"/>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70"/>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70"/>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70"/>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70"/>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70"/>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3478" name="Shape 3478"/>
        <p:cNvGrpSpPr/>
        <p:nvPr/>
      </p:nvGrpSpPr>
      <p:grpSpPr>
        <a:xfrm>
          <a:off x="0" y="0"/>
          <a:ext cx="0" cy="0"/>
          <a:chOff x="0" y="0"/>
          <a:chExt cx="0" cy="0"/>
        </a:xfrm>
      </p:grpSpPr>
      <p:sp>
        <p:nvSpPr>
          <p:cNvPr id="3479" name="Google Shape;3479;p71"/>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3480" name="Google Shape;3480;p71"/>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3481" name="Google Shape;3481;p71"/>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3482" name="Google Shape;3482;p71"/>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3483" name="Google Shape;3483;p71"/>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3484" name="Google Shape;3484;p71"/>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3485" name="Google Shape;3485;p71"/>
          <p:cNvGrpSpPr/>
          <p:nvPr/>
        </p:nvGrpSpPr>
        <p:grpSpPr>
          <a:xfrm>
            <a:off x="76247" y="76209"/>
            <a:ext cx="8991507" cy="4991083"/>
            <a:chOff x="-25" y="152400"/>
            <a:chExt cx="8991507" cy="4991083"/>
          </a:xfrm>
        </p:grpSpPr>
        <p:sp>
          <p:nvSpPr>
            <p:cNvPr id="3486" name="Google Shape;3486;p71"/>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71"/>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88" name="Google Shape;3488;p71"/>
            <p:cNvGrpSpPr/>
            <p:nvPr/>
          </p:nvGrpSpPr>
          <p:grpSpPr>
            <a:xfrm>
              <a:off x="8788026" y="217953"/>
              <a:ext cx="139356" cy="139356"/>
              <a:chOff x="3300229" y="786025"/>
              <a:chExt cx="116275" cy="116275"/>
            </a:xfrm>
          </p:grpSpPr>
          <p:sp>
            <p:nvSpPr>
              <p:cNvPr id="3489" name="Google Shape;3489;p7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7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7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92" name="Google Shape;3492;p71"/>
          <p:cNvGrpSpPr/>
          <p:nvPr/>
        </p:nvGrpSpPr>
        <p:grpSpPr>
          <a:xfrm>
            <a:off x="335534" y="539488"/>
            <a:ext cx="8479346" cy="4306531"/>
            <a:chOff x="335534" y="539488"/>
            <a:chExt cx="8479346" cy="4306531"/>
          </a:xfrm>
        </p:grpSpPr>
        <p:grpSp>
          <p:nvGrpSpPr>
            <p:cNvPr id="3493" name="Google Shape;3493;p71"/>
            <p:cNvGrpSpPr/>
            <p:nvPr/>
          </p:nvGrpSpPr>
          <p:grpSpPr>
            <a:xfrm>
              <a:off x="335650" y="4676791"/>
              <a:ext cx="6165855" cy="169228"/>
              <a:chOff x="6856163" y="1039133"/>
              <a:chExt cx="2083200" cy="175329"/>
            </a:xfrm>
          </p:grpSpPr>
          <p:cxnSp>
            <p:nvCxnSpPr>
              <p:cNvPr id="3494" name="Google Shape;3494;p71"/>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495" name="Google Shape;3495;p71"/>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3496" name="Google Shape;3496;p71"/>
            <p:cNvGrpSpPr/>
            <p:nvPr/>
          </p:nvGrpSpPr>
          <p:grpSpPr>
            <a:xfrm>
              <a:off x="335534" y="539488"/>
              <a:ext cx="294834" cy="3970722"/>
              <a:chOff x="8114401" y="824790"/>
              <a:chExt cx="672676" cy="3484618"/>
            </a:xfrm>
          </p:grpSpPr>
          <p:sp>
            <p:nvSpPr>
              <p:cNvPr id="3497" name="Google Shape;3497;p71"/>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71"/>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71"/>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71"/>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71"/>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71"/>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71"/>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71"/>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5" name="Google Shape;3505;p71"/>
            <p:cNvGrpSpPr/>
            <p:nvPr/>
          </p:nvGrpSpPr>
          <p:grpSpPr>
            <a:xfrm>
              <a:off x="7274813" y="4158702"/>
              <a:ext cx="1540067" cy="687298"/>
              <a:chOff x="-363350" y="-51188"/>
              <a:chExt cx="1540067" cy="687298"/>
            </a:xfrm>
          </p:grpSpPr>
          <p:sp>
            <p:nvSpPr>
              <p:cNvPr id="3506" name="Google Shape;3506;p71"/>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71"/>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71"/>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71"/>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10" name="Google Shape;3510;p71"/>
              <p:cNvGrpSpPr/>
              <p:nvPr/>
            </p:nvGrpSpPr>
            <p:grpSpPr>
              <a:xfrm>
                <a:off x="-363350" y="-51188"/>
                <a:ext cx="1540067" cy="687298"/>
                <a:chOff x="-363350" y="-51188"/>
                <a:chExt cx="1540067" cy="687298"/>
              </a:xfrm>
            </p:grpSpPr>
            <p:sp>
              <p:nvSpPr>
                <p:cNvPr id="3511" name="Google Shape;3511;p71"/>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71"/>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71"/>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71"/>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71"/>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71"/>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71"/>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71"/>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71"/>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71"/>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71"/>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71"/>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71"/>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71"/>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71"/>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71"/>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71"/>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71"/>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71"/>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71"/>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71"/>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71"/>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71"/>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71"/>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3535" name="Shape 3535"/>
        <p:cNvGrpSpPr/>
        <p:nvPr/>
      </p:nvGrpSpPr>
      <p:grpSpPr>
        <a:xfrm>
          <a:off x="0" y="0"/>
          <a:ext cx="0" cy="0"/>
          <a:chOff x="0" y="0"/>
          <a:chExt cx="0" cy="0"/>
        </a:xfrm>
      </p:grpSpPr>
      <p:sp>
        <p:nvSpPr>
          <p:cNvPr id="3536" name="Google Shape;3536;p72"/>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3537" name="Google Shape;3537;p72"/>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3538" name="Google Shape;3538;p72"/>
          <p:cNvGrpSpPr/>
          <p:nvPr/>
        </p:nvGrpSpPr>
        <p:grpSpPr>
          <a:xfrm>
            <a:off x="76247" y="76200"/>
            <a:ext cx="8991506" cy="4991091"/>
            <a:chOff x="76247" y="76200"/>
            <a:chExt cx="8991506" cy="4991091"/>
          </a:xfrm>
        </p:grpSpPr>
        <p:sp>
          <p:nvSpPr>
            <p:cNvPr id="3539" name="Google Shape;3539;p7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0" name="Google Shape;3540;p72"/>
            <p:cNvGrpSpPr/>
            <p:nvPr/>
          </p:nvGrpSpPr>
          <p:grpSpPr>
            <a:xfrm>
              <a:off x="76247" y="76200"/>
              <a:ext cx="8991482" cy="270554"/>
              <a:chOff x="495040" y="1057247"/>
              <a:chExt cx="8991482" cy="270554"/>
            </a:xfrm>
          </p:grpSpPr>
          <p:sp>
            <p:nvSpPr>
              <p:cNvPr id="3541" name="Google Shape;3541;p7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2" name="Google Shape;3542;p72"/>
              <p:cNvGrpSpPr/>
              <p:nvPr/>
            </p:nvGrpSpPr>
            <p:grpSpPr>
              <a:xfrm flipH="1">
                <a:off x="559172" y="1122848"/>
                <a:ext cx="560767" cy="139276"/>
                <a:chOff x="4771000" y="1122848"/>
                <a:chExt cx="560767" cy="139276"/>
              </a:xfrm>
            </p:grpSpPr>
            <p:grpSp>
              <p:nvGrpSpPr>
                <p:cNvPr id="3543" name="Google Shape;3543;p72"/>
                <p:cNvGrpSpPr/>
                <p:nvPr/>
              </p:nvGrpSpPr>
              <p:grpSpPr>
                <a:xfrm>
                  <a:off x="5192567" y="1122848"/>
                  <a:ext cx="139200" cy="139200"/>
                  <a:chOff x="5192567" y="1122848"/>
                  <a:chExt cx="139200" cy="139200"/>
                </a:xfrm>
              </p:grpSpPr>
              <p:sp>
                <p:nvSpPr>
                  <p:cNvPr id="3544" name="Google Shape;3544;p72"/>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7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7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7" name="Google Shape;3547;p72"/>
                <p:cNvGrpSpPr/>
                <p:nvPr/>
              </p:nvGrpSpPr>
              <p:grpSpPr>
                <a:xfrm>
                  <a:off x="4771000" y="1122849"/>
                  <a:ext cx="139200" cy="139200"/>
                  <a:chOff x="5192500" y="1122925"/>
                  <a:chExt cx="139200" cy="139200"/>
                </a:xfrm>
              </p:grpSpPr>
              <p:sp>
                <p:nvSpPr>
                  <p:cNvPr id="3548" name="Google Shape;3548;p72"/>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7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0" name="Google Shape;3550;p72"/>
                <p:cNvGrpSpPr/>
                <p:nvPr/>
              </p:nvGrpSpPr>
              <p:grpSpPr>
                <a:xfrm>
                  <a:off x="4981783" y="1122924"/>
                  <a:ext cx="139200" cy="139200"/>
                  <a:chOff x="4981783" y="1122924"/>
                  <a:chExt cx="139200" cy="139200"/>
                </a:xfrm>
              </p:grpSpPr>
              <p:sp>
                <p:nvSpPr>
                  <p:cNvPr id="3551" name="Google Shape;3551;p72"/>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7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3553" name="Google Shape;3553;p72"/>
          <p:cNvGrpSpPr/>
          <p:nvPr/>
        </p:nvGrpSpPr>
        <p:grpSpPr>
          <a:xfrm>
            <a:off x="722364" y="496717"/>
            <a:ext cx="8205074" cy="4108692"/>
            <a:chOff x="722364" y="496717"/>
            <a:chExt cx="8205074" cy="4108692"/>
          </a:xfrm>
        </p:grpSpPr>
        <p:grpSp>
          <p:nvGrpSpPr>
            <p:cNvPr id="3554" name="Google Shape;3554;p72"/>
            <p:cNvGrpSpPr/>
            <p:nvPr/>
          </p:nvGrpSpPr>
          <p:grpSpPr>
            <a:xfrm rot="5400000">
              <a:off x="-578695" y="2796666"/>
              <a:ext cx="3109801" cy="507683"/>
              <a:chOff x="6856163" y="688475"/>
              <a:chExt cx="2083200" cy="525988"/>
            </a:xfrm>
          </p:grpSpPr>
          <p:cxnSp>
            <p:nvCxnSpPr>
              <p:cNvPr id="3555" name="Google Shape;3555;p72"/>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556" name="Google Shape;3556;p72"/>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557" name="Google Shape;3557;p72"/>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558" name="Google Shape;3558;p72"/>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3559" name="Google Shape;3559;p72"/>
            <p:cNvGrpSpPr/>
            <p:nvPr/>
          </p:nvGrpSpPr>
          <p:grpSpPr>
            <a:xfrm>
              <a:off x="7611021" y="496717"/>
              <a:ext cx="1316416" cy="587453"/>
              <a:chOff x="7611021" y="496717"/>
              <a:chExt cx="1316416" cy="587453"/>
            </a:xfrm>
          </p:grpSpPr>
          <p:sp>
            <p:nvSpPr>
              <p:cNvPr id="3560" name="Google Shape;3560;p72"/>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72"/>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72"/>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72"/>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72"/>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72"/>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72"/>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72"/>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72"/>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72"/>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72"/>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72"/>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72"/>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72"/>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72"/>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72"/>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72"/>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72"/>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72"/>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72"/>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72"/>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72"/>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72"/>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72"/>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72"/>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72"/>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72"/>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72"/>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72"/>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72"/>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72"/>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72"/>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72"/>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72"/>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72"/>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72"/>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9" name="Shape 349"/>
        <p:cNvGrpSpPr/>
        <p:nvPr/>
      </p:nvGrpSpPr>
      <p:grpSpPr>
        <a:xfrm>
          <a:off x="0" y="0"/>
          <a:ext cx="0" cy="0"/>
          <a:chOff x="0" y="0"/>
          <a:chExt cx="0" cy="0"/>
        </a:xfrm>
      </p:grpSpPr>
      <p:sp>
        <p:nvSpPr>
          <p:cNvPr id="350" name="Google Shape;350;p8"/>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351" name="Google Shape;351;p8"/>
          <p:cNvGrpSpPr/>
          <p:nvPr/>
        </p:nvGrpSpPr>
        <p:grpSpPr>
          <a:xfrm>
            <a:off x="76247" y="76200"/>
            <a:ext cx="8991506" cy="4991091"/>
            <a:chOff x="76247" y="76200"/>
            <a:chExt cx="8991506" cy="4991091"/>
          </a:xfrm>
        </p:grpSpPr>
        <p:sp>
          <p:nvSpPr>
            <p:cNvPr id="352" name="Google Shape;352;p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8"/>
            <p:cNvGrpSpPr/>
            <p:nvPr/>
          </p:nvGrpSpPr>
          <p:grpSpPr>
            <a:xfrm>
              <a:off x="76247" y="76200"/>
              <a:ext cx="8991482" cy="270554"/>
              <a:chOff x="495040" y="1057247"/>
              <a:chExt cx="8991482" cy="270554"/>
            </a:xfrm>
          </p:grpSpPr>
          <p:sp>
            <p:nvSpPr>
              <p:cNvPr id="354" name="Google Shape;354;p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8"/>
              <p:cNvGrpSpPr/>
              <p:nvPr/>
            </p:nvGrpSpPr>
            <p:grpSpPr>
              <a:xfrm flipH="1">
                <a:off x="559172" y="1122848"/>
                <a:ext cx="560767" cy="139276"/>
                <a:chOff x="4771000" y="1122848"/>
                <a:chExt cx="560767" cy="139276"/>
              </a:xfrm>
            </p:grpSpPr>
            <p:grpSp>
              <p:nvGrpSpPr>
                <p:cNvPr id="356" name="Google Shape;356;p8"/>
                <p:cNvGrpSpPr/>
                <p:nvPr/>
              </p:nvGrpSpPr>
              <p:grpSpPr>
                <a:xfrm>
                  <a:off x="5192567" y="1122848"/>
                  <a:ext cx="139200" cy="139200"/>
                  <a:chOff x="5192567" y="1122848"/>
                  <a:chExt cx="139200" cy="139200"/>
                </a:xfrm>
              </p:grpSpPr>
              <p:sp>
                <p:nvSpPr>
                  <p:cNvPr id="357" name="Google Shape;357;p8"/>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8"/>
                <p:cNvGrpSpPr/>
                <p:nvPr/>
              </p:nvGrpSpPr>
              <p:grpSpPr>
                <a:xfrm>
                  <a:off x="4771000" y="1122849"/>
                  <a:ext cx="139200" cy="139200"/>
                  <a:chOff x="5192500" y="1122925"/>
                  <a:chExt cx="139200" cy="139200"/>
                </a:xfrm>
              </p:grpSpPr>
              <p:sp>
                <p:nvSpPr>
                  <p:cNvPr id="361" name="Google Shape;361;p8"/>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8"/>
                <p:cNvGrpSpPr/>
                <p:nvPr/>
              </p:nvGrpSpPr>
              <p:grpSpPr>
                <a:xfrm>
                  <a:off x="4981783" y="1122924"/>
                  <a:ext cx="139200" cy="139200"/>
                  <a:chOff x="4981783" y="1122924"/>
                  <a:chExt cx="139200" cy="139200"/>
                </a:xfrm>
              </p:grpSpPr>
              <p:sp>
                <p:nvSpPr>
                  <p:cNvPr id="364" name="Google Shape;364;p8"/>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366" name="Google Shape;366;p8"/>
          <p:cNvGrpSpPr/>
          <p:nvPr/>
        </p:nvGrpSpPr>
        <p:grpSpPr>
          <a:xfrm>
            <a:off x="355409" y="635641"/>
            <a:ext cx="8431669" cy="4201243"/>
            <a:chOff x="355409" y="635641"/>
            <a:chExt cx="8431669" cy="4201243"/>
          </a:xfrm>
        </p:grpSpPr>
        <p:grpSp>
          <p:nvGrpSpPr>
            <p:cNvPr id="367" name="Google Shape;367;p8"/>
            <p:cNvGrpSpPr/>
            <p:nvPr/>
          </p:nvGrpSpPr>
          <p:grpSpPr>
            <a:xfrm rot="5400000">
              <a:off x="-70948" y="1062025"/>
              <a:ext cx="1540067" cy="687298"/>
              <a:chOff x="-363350" y="-51188"/>
              <a:chExt cx="1540067" cy="687298"/>
            </a:xfrm>
          </p:grpSpPr>
          <p:sp>
            <p:nvSpPr>
              <p:cNvPr id="368" name="Google Shape;368;p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8"/>
              <p:cNvGrpSpPr/>
              <p:nvPr/>
            </p:nvGrpSpPr>
            <p:grpSpPr>
              <a:xfrm>
                <a:off x="-363350" y="-51188"/>
                <a:ext cx="1540067" cy="687298"/>
                <a:chOff x="-363350" y="-51188"/>
                <a:chExt cx="1540067" cy="687298"/>
              </a:xfrm>
            </p:grpSpPr>
            <p:sp>
              <p:nvSpPr>
                <p:cNvPr id="374" name="Google Shape;374;p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4" name="Google Shape;404;p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8"/>
            <p:cNvGrpSpPr/>
            <p:nvPr/>
          </p:nvGrpSpPr>
          <p:grpSpPr>
            <a:xfrm>
              <a:off x="355409" y="3985202"/>
              <a:ext cx="687326" cy="851683"/>
              <a:chOff x="283597" y="3876221"/>
              <a:chExt cx="775325" cy="960725"/>
            </a:xfrm>
          </p:grpSpPr>
          <p:grpSp>
            <p:nvGrpSpPr>
              <p:cNvPr id="406" name="Google Shape;406;p8"/>
              <p:cNvGrpSpPr/>
              <p:nvPr/>
            </p:nvGrpSpPr>
            <p:grpSpPr>
              <a:xfrm>
                <a:off x="283597" y="3952421"/>
                <a:ext cx="699125" cy="884525"/>
                <a:chOff x="1036750" y="2657625"/>
                <a:chExt cx="699125" cy="884525"/>
              </a:xfrm>
            </p:grpSpPr>
            <p:sp>
              <p:nvSpPr>
                <p:cNvPr id="407" name="Google Shape;407;p8"/>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8"/>
              <p:cNvGrpSpPr/>
              <p:nvPr/>
            </p:nvGrpSpPr>
            <p:grpSpPr>
              <a:xfrm>
                <a:off x="359797" y="3876221"/>
                <a:ext cx="699125" cy="884525"/>
                <a:chOff x="1036750" y="2657625"/>
                <a:chExt cx="699125" cy="884525"/>
              </a:xfrm>
            </p:grpSpPr>
            <p:sp>
              <p:nvSpPr>
                <p:cNvPr id="421" name="Google Shape;421;p8"/>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8"/>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8"/>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34" name="Google Shape;434;p8"/>
            <p:cNvGrpSpPr/>
            <p:nvPr/>
          </p:nvGrpSpPr>
          <p:grpSpPr>
            <a:xfrm>
              <a:off x="7128943" y="635650"/>
              <a:ext cx="1658135" cy="306250"/>
              <a:chOff x="7170195" y="4417350"/>
              <a:chExt cx="1658135" cy="306250"/>
            </a:xfrm>
          </p:grpSpPr>
          <p:sp>
            <p:nvSpPr>
              <p:cNvPr id="435" name="Google Shape;435;p8"/>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8"/>
              <p:cNvGrpSpPr/>
              <p:nvPr/>
            </p:nvGrpSpPr>
            <p:grpSpPr>
              <a:xfrm flipH="1">
                <a:off x="7234397" y="4500798"/>
                <a:ext cx="560767" cy="139276"/>
                <a:chOff x="4771000" y="1122848"/>
                <a:chExt cx="560767" cy="139276"/>
              </a:xfrm>
            </p:grpSpPr>
            <p:grpSp>
              <p:nvGrpSpPr>
                <p:cNvPr id="437" name="Google Shape;437;p8"/>
                <p:cNvGrpSpPr/>
                <p:nvPr/>
              </p:nvGrpSpPr>
              <p:grpSpPr>
                <a:xfrm>
                  <a:off x="5192567" y="1122848"/>
                  <a:ext cx="139200" cy="139200"/>
                  <a:chOff x="5192567" y="1122848"/>
                  <a:chExt cx="139200" cy="139200"/>
                </a:xfrm>
              </p:grpSpPr>
              <p:sp>
                <p:nvSpPr>
                  <p:cNvPr id="438" name="Google Shape;438;p8"/>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8"/>
                <p:cNvGrpSpPr/>
                <p:nvPr/>
              </p:nvGrpSpPr>
              <p:grpSpPr>
                <a:xfrm>
                  <a:off x="4771000" y="1122849"/>
                  <a:ext cx="139200" cy="139200"/>
                  <a:chOff x="5192500" y="1122925"/>
                  <a:chExt cx="139200" cy="139200"/>
                </a:xfrm>
              </p:grpSpPr>
              <p:sp>
                <p:nvSpPr>
                  <p:cNvPr id="442" name="Google Shape;442;p8"/>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8"/>
                <p:cNvGrpSpPr/>
                <p:nvPr/>
              </p:nvGrpSpPr>
              <p:grpSpPr>
                <a:xfrm>
                  <a:off x="4981783" y="1122924"/>
                  <a:ext cx="139200" cy="139200"/>
                  <a:chOff x="4981783" y="1122924"/>
                  <a:chExt cx="139200" cy="139200"/>
                </a:xfrm>
              </p:grpSpPr>
              <p:sp>
                <p:nvSpPr>
                  <p:cNvPr id="445" name="Google Shape;445;p8"/>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47" name="Google Shape;447;p8"/>
            <p:cNvGrpSpPr/>
            <p:nvPr/>
          </p:nvGrpSpPr>
          <p:grpSpPr>
            <a:xfrm>
              <a:off x="1218088" y="4499852"/>
              <a:ext cx="7568755" cy="336944"/>
              <a:chOff x="2258298" y="4063193"/>
              <a:chExt cx="3784567" cy="336944"/>
            </a:xfrm>
          </p:grpSpPr>
          <p:cxnSp>
            <p:nvCxnSpPr>
              <p:cNvPr id="448" name="Google Shape;448;p8"/>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449" name="Google Shape;449;p8"/>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450" name="Google Shape;450;p8"/>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451" name="Google Shape;451;p8"/>
            <p:cNvGrpSpPr/>
            <p:nvPr/>
          </p:nvGrpSpPr>
          <p:grpSpPr>
            <a:xfrm>
              <a:off x="8114425" y="1086911"/>
              <a:ext cx="672653" cy="3220538"/>
              <a:chOff x="8114425" y="1088874"/>
              <a:chExt cx="672653" cy="3220538"/>
            </a:xfrm>
          </p:grpSpPr>
          <p:sp>
            <p:nvSpPr>
              <p:cNvPr id="452" name="Google Shape;452;p8"/>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3596" name="Shape 3596"/>
        <p:cNvGrpSpPr/>
        <p:nvPr/>
      </p:nvGrpSpPr>
      <p:grpSpPr>
        <a:xfrm>
          <a:off x="0" y="0"/>
          <a:ext cx="0" cy="0"/>
          <a:chOff x="0" y="0"/>
          <a:chExt cx="0" cy="0"/>
        </a:xfrm>
      </p:grpSpPr>
      <p:sp>
        <p:nvSpPr>
          <p:cNvPr id="3597" name="Google Shape;3597;p73"/>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3598" name="Google Shape;3598;p73"/>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3599" name="Google Shape;3599;p73"/>
          <p:cNvGrpSpPr/>
          <p:nvPr/>
        </p:nvGrpSpPr>
        <p:grpSpPr>
          <a:xfrm>
            <a:off x="814976" y="550715"/>
            <a:ext cx="4606214" cy="4151335"/>
            <a:chOff x="814976" y="550715"/>
            <a:chExt cx="4606214" cy="4151335"/>
          </a:xfrm>
        </p:grpSpPr>
        <p:grpSp>
          <p:nvGrpSpPr>
            <p:cNvPr id="3600" name="Google Shape;3600;p73"/>
            <p:cNvGrpSpPr/>
            <p:nvPr/>
          </p:nvGrpSpPr>
          <p:grpSpPr>
            <a:xfrm rot="5400000">
              <a:off x="1052946" y="3287133"/>
              <a:ext cx="840476" cy="1316416"/>
              <a:chOff x="6413750" y="827800"/>
              <a:chExt cx="573000" cy="897475"/>
            </a:xfrm>
          </p:grpSpPr>
          <p:sp>
            <p:nvSpPr>
              <p:cNvPr id="3601" name="Google Shape;3601;p73"/>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73"/>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73"/>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73"/>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73"/>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73"/>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73"/>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73"/>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73"/>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73"/>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73"/>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73"/>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73"/>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73"/>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73"/>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73"/>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73"/>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73"/>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73"/>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73"/>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73"/>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73"/>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73"/>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73"/>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73"/>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73"/>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73"/>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73"/>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73"/>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73"/>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73"/>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73"/>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73"/>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73"/>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73"/>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73"/>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73"/>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73"/>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73"/>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73"/>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73"/>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73"/>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73"/>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73"/>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73"/>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73"/>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73"/>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73"/>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9" name="Google Shape;3649;p73"/>
            <p:cNvGrpSpPr/>
            <p:nvPr/>
          </p:nvGrpSpPr>
          <p:grpSpPr>
            <a:xfrm>
              <a:off x="2097435" y="550715"/>
              <a:ext cx="3323755" cy="4151335"/>
              <a:chOff x="1945035" y="550715"/>
              <a:chExt cx="3323755" cy="4151335"/>
            </a:xfrm>
          </p:grpSpPr>
          <p:grpSp>
            <p:nvGrpSpPr>
              <p:cNvPr id="3650" name="Google Shape;3650;p73"/>
              <p:cNvGrpSpPr/>
              <p:nvPr/>
            </p:nvGrpSpPr>
            <p:grpSpPr>
              <a:xfrm>
                <a:off x="1945035" y="550715"/>
                <a:ext cx="2165692" cy="590257"/>
                <a:chOff x="489414" y="450012"/>
                <a:chExt cx="2153203" cy="586912"/>
              </a:xfrm>
            </p:grpSpPr>
            <p:sp>
              <p:nvSpPr>
                <p:cNvPr id="3651" name="Google Shape;3651;p73"/>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73"/>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73"/>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73"/>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3655" name="Google Shape;3655;p73"/>
                <p:cNvGrpSpPr/>
                <p:nvPr/>
              </p:nvGrpSpPr>
              <p:grpSpPr>
                <a:xfrm>
                  <a:off x="1572867" y="731342"/>
                  <a:ext cx="294584" cy="35024"/>
                  <a:chOff x="1711525" y="661375"/>
                  <a:chExt cx="454254" cy="54000"/>
                </a:xfrm>
              </p:grpSpPr>
              <p:sp>
                <p:nvSpPr>
                  <p:cNvPr id="3656" name="Google Shape;3656;p73"/>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73"/>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73"/>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59" name="Google Shape;3659;p73"/>
              <p:cNvGrpSpPr/>
              <p:nvPr/>
            </p:nvGrpSpPr>
            <p:grpSpPr>
              <a:xfrm>
                <a:off x="3115586" y="4115138"/>
                <a:ext cx="2153203" cy="586912"/>
                <a:chOff x="4270828" y="4327992"/>
                <a:chExt cx="2153203" cy="586912"/>
              </a:xfrm>
            </p:grpSpPr>
            <p:sp>
              <p:nvSpPr>
                <p:cNvPr id="3660" name="Google Shape;3660;p73"/>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1" name="Google Shape;3661;p73"/>
                <p:cNvGrpSpPr/>
                <p:nvPr/>
              </p:nvGrpSpPr>
              <p:grpSpPr>
                <a:xfrm>
                  <a:off x="5346150" y="4812101"/>
                  <a:ext cx="294584" cy="35024"/>
                  <a:chOff x="1711525" y="661375"/>
                  <a:chExt cx="454254" cy="54000"/>
                </a:xfrm>
              </p:grpSpPr>
              <p:sp>
                <p:nvSpPr>
                  <p:cNvPr id="3662" name="Google Shape;3662;p73"/>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73"/>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73"/>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5" name="Google Shape;3665;p73"/>
                <p:cNvGrpSpPr/>
                <p:nvPr/>
              </p:nvGrpSpPr>
              <p:grpSpPr>
                <a:xfrm>
                  <a:off x="4339532" y="4600225"/>
                  <a:ext cx="891886" cy="246900"/>
                  <a:chOff x="1328423" y="517474"/>
                  <a:chExt cx="891886" cy="246900"/>
                </a:xfrm>
              </p:grpSpPr>
              <p:sp>
                <p:nvSpPr>
                  <p:cNvPr id="3666" name="Google Shape;3666;p73"/>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73"/>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73"/>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3669" name="Shape 3669"/>
        <p:cNvGrpSpPr/>
        <p:nvPr/>
      </p:nvGrpSpPr>
      <p:grpSpPr>
        <a:xfrm>
          <a:off x="0" y="0"/>
          <a:ext cx="0" cy="0"/>
          <a:chOff x="0" y="0"/>
          <a:chExt cx="0" cy="0"/>
        </a:xfrm>
      </p:grpSpPr>
      <p:grpSp>
        <p:nvGrpSpPr>
          <p:cNvPr id="3670" name="Google Shape;3670;p74"/>
          <p:cNvGrpSpPr/>
          <p:nvPr/>
        </p:nvGrpSpPr>
        <p:grpSpPr>
          <a:xfrm>
            <a:off x="76247" y="76200"/>
            <a:ext cx="8991506" cy="4991091"/>
            <a:chOff x="76247" y="76200"/>
            <a:chExt cx="8991506" cy="4991091"/>
          </a:xfrm>
        </p:grpSpPr>
        <p:sp>
          <p:nvSpPr>
            <p:cNvPr id="3671" name="Google Shape;3671;p7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2" name="Google Shape;3672;p74"/>
            <p:cNvGrpSpPr/>
            <p:nvPr/>
          </p:nvGrpSpPr>
          <p:grpSpPr>
            <a:xfrm>
              <a:off x="76247" y="76200"/>
              <a:ext cx="8991482" cy="270554"/>
              <a:chOff x="495040" y="1057247"/>
              <a:chExt cx="8991482" cy="270554"/>
            </a:xfrm>
          </p:grpSpPr>
          <p:sp>
            <p:nvSpPr>
              <p:cNvPr id="3673" name="Google Shape;3673;p7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4" name="Google Shape;3674;p74"/>
              <p:cNvGrpSpPr/>
              <p:nvPr/>
            </p:nvGrpSpPr>
            <p:grpSpPr>
              <a:xfrm flipH="1">
                <a:off x="559172" y="1122848"/>
                <a:ext cx="560767" cy="139276"/>
                <a:chOff x="4771000" y="1122848"/>
                <a:chExt cx="560767" cy="139276"/>
              </a:xfrm>
            </p:grpSpPr>
            <p:grpSp>
              <p:nvGrpSpPr>
                <p:cNvPr id="3675" name="Google Shape;3675;p74"/>
                <p:cNvGrpSpPr/>
                <p:nvPr/>
              </p:nvGrpSpPr>
              <p:grpSpPr>
                <a:xfrm>
                  <a:off x="5192567" y="1122848"/>
                  <a:ext cx="139200" cy="139200"/>
                  <a:chOff x="5192567" y="1122848"/>
                  <a:chExt cx="139200" cy="139200"/>
                </a:xfrm>
              </p:grpSpPr>
              <p:sp>
                <p:nvSpPr>
                  <p:cNvPr id="3676" name="Google Shape;3676;p74"/>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7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7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9" name="Google Shape;3679;p74"/>
                <p:cNvGrpSpPr/>
                <p:nvPr/>
              </p:nvGrpSpPr>
              <p:grpSpPr>
                <a:xfrm>
                  <a:off x="4771000" y="1122849"/>
                  <a:ext cx="139200" cy="139200"/>
                  <a:chOff x="5192500" y="1122925"/>
                  <a:chExt cx="139200" cy="139200"/>
                </a:xfrm>
              </p:grpSpPr>
              <p:sp>
                <p:nvSpPr>
                  <p:cNvPr id="3680" name="Google Shape;3680;p74"/>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7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2" name="Google Shape;3682;p74"/>
                <p:cNvGrpSpPr/>
                <p:nvPr/>
              </p:nvGrpSpPr>
              <p:grpSpPr>
                <a:xfrm>
                  <a:off x="4981783" y="1122924"/>
                  <a:ext cx="139200" cy="139200"/>
                  <a:chOff x="4981783" y="1122924"/>
                  <a:chExt cx="139200" cy="139200"/>
                </a:xfrm>
              </p:grpSpPr>
              <p:sp>
                <p:nvSpPr>
                  <p:cNvPr id="3683" name="Google Shape;3683;p74"/>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7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685" name="Google Shape;3685;p74"/>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3686" name="Google Shape;3686;p74"/>
          <p:cNvGrpSpPr/>
          <p:nvPr/>
        </p:nvGrpSpPr>
        <p:grpSpPr>
          <a:xfrm rot="5400000">
            <a:off x="6447470" y="2448705"/>
            <a:ext cx="4336389" cy="507683"/>
            <a:chOff x="6856163" y="688475"/>
            <a:chExt cx="2083200" cy="525988"/>
          </a:xfrm>
        </p:grpSpPr>
        <p:cxnSp>
          <p:nvCxnSpPr>
            <p:cNvPr id="3687" name="Google Shape;3687;p74"/>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688" name="Google Shape;3688;p74"/>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689" name="Google Shape;3689;p74"/>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690" name="Google Shape;3690;p74"/>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3691" name="Shape 3691"/>
        <p:cNvGrpSpPr/>
        <p:nvPr/>
      </p:nvGrpSpPr>
      <p:grpSpPr>
        <a:xfrm>
          <a:off x="0" y="0"/>
          <a:ext cx="0" cy="0"/>
          <a:chOff x="0" y="0"/>
          <a:chExt cx="0" cy="0"/>
        </a:xfrm>
      </p:grpSpPr>
      <p:grpSp>
        <p:nvGrpSpPr>
          <p:cNvPr id="3692" name="Google Shape;3692;p75"/>
          <p:cNvGrpSpPr/>
          <p:nvPr/>
        </p:nvGrpSpPr>
        <p:grpSpPr>
          <a:xfrm>
            <a:off x="76247" y="76200"/>
            <a:ext cx="8991506" cy="4991091"/>
            <a:chOff x="76247" y="76200"/>
            <a:chExt cx="8991506" cy="4991091"/>
          </a:xfrm>
        </p:grpSpPr>
        <p:sp>
          <p:nvSpPr>
            <p:cNvPr id="3693" name="Google Shape;3693;p75"/>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4" name="Google Shape;3694;p75"/>
            <p:cNvGrpSpPr/>
            <p:nvPr/>
          </p:nvGrpSpPr>
          <p:grpSpPr>
            <a:xfrm>
              <a:off x="76247" y="76200"/>
              <a:ext cx="8991482" cy="270554"/>
              <a:chOff x="495040" y="1057247"/>
              <a:chExt cx="8991482" cy="270554"/>
            </a:xfrm>
          </p:grpSpPr>
          <p:sp>
            <p:nvSpPr>
              <p:cNvPr id="3695" name="Google Shape;3695;p75"/>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6" name="Google Shape;3696;p75"/>
              <p:cNvGrpSpPr/>
              <p:nvPr/>
            </p:nvGrpSpPr>
            <p:grpSpPr>
              <a:xfrm flipH="1">
                <a:off x="559172" y="1122848"/>
                <a:ext cx="560767" cy="139276"/>
                <a:chOff x="4771000" y="1122848"/>
                <a:chExt cx="560767" cy="139276"/>
              </a:xfrm>
            </p:grpSpPr>
            <p:grpSp>
              <p:nvGrpSpPr>
                <p:cNvPr id="3697" name="Google Shape;3697;p75"/>
                <p:cNvGrpSpPr/>
                <p:nvPr/>
              </p:nvGrpSpPr>
              <p:grpSpPr>
                <a:xfrm>
                  <a:off x="5192567" y="1122848"/>
                  <a:ext cx="139200" cy="139200"/>
                  <a:chOff x="5192567" y="1122848"/>
                  <a:chExt cx="139200" cy="139200"/>
                </a:xfrm>
              </p:grpSpPr>
              <p:sp>
                <p:nvSpPr>
                  <p:cNvPr id="3698" name="Google Shape;3698;p75"/>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7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7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1" name="Google Shape;3701;p75"/>
                <p:cNvGrpSpPr/>
                <p:nvPr/>
              </p:nvGrpSpPr>
              <p:grpSpPr>
                <a:xfrm>
                  <a:off x="4771000" y="1122849"/>
                  <a:ext cx="139200" cy="139200"/>
                  <a:chOff x="5192500" y="1122925"/>
                  <a:chExt cx="139200" cy="139200"/>
                </a:xfrm>
              </p:grpSpPr>
              <p:sp>
                <p:nvSpPr>
                  <p:cNvPr id="3702" name="Google Shape;3702;p75"/>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7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4" name="Google Shape;3704;p75"/>
                <p:cNvGrpSpPr/>
                <p:nvPr/>
              </p:nvGrpSpPr>
              <p:grpSpPr>
                <a:xfrm>
                  <a:off x="4981783" y="1122924"/>
                  <a:ext cx="139200" cy="139200"/>
                  <a:chOff x="4981783" y="1122924"/>
                  <a:chExt cx="139200" cy="139200"/>
                </a:xfrm>
              </p:grpSpPr>
              <p:sp>
                <p:nvSpPr>
                  <p:cNvPr id="3705" name="Google Shape;3705;p75"/>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75"/>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707" name="Google Shape;3707;p75"/>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3708" name="Google Shape;3708;p75"/>
          <p:cNvGrpSpPr/>
          <p:nvPr/>
        </p:nvGrpSpPr>
        <p:grpSpPr>
          <a:xfrm>
            <a:off x="7121857" y="496717"/>
            <a:ext cx="1805581" cy="587453"/>
            <a:chOff x="7121857" y="496717"/>
            <a:chExt cx="1805581" cy="587453"/>
          </a:xfrm>
        </p:grpSpPr>
        <p:grpSp>
          <p:nvGrpSpPr>
            <p:cNvPr id="3709" name="Google Shape;3709;p75"/>
            <p:cNvGrpSpPr/>
            <p:nvPr/>
          </p:nvGrpSpPr>
          <p:grpSpPr>
            <a:xfrm>
              <a:off x="7611021" y="496717"/>
              <a:ext cx="1316416" cy="587453"/>
              <a:chOff x="7611021" y="496717"/>
              <a:chExt cx="1316416" cy="587453"/>
            </a:xfrm>
          </p:grpSpPr>
          <p:sp>
            <p:nvSpPr>
              <p:cNvPr id="3710" name="Google Shape;3710;p75"/>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75"/>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75"/>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75"/>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75"/>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75"/>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75"/>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75"/>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75"/>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75"/>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75"/>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75"/>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75"/>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75"/>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75"/>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75"/>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75"/>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75"/>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75"/>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75"/>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75"/>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75"/>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75"/>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75"/>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75"/>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75"/>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75"/>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75"/>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75"/>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75"/>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75"/>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75"/>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75"/>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75"/>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75"/>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75"/>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6" name="Google Shape;3746;p75"/>
            <p:cNvGrpSpPr/>
            <p:nvPr/>
          </p:nvGrpSpPr>
          <p:grpSpPr>
            <a:xfrm>
              <a:off x="7121857" y="496717"/>
              <a:ext cx="327756" cy="587453"/>
              <a:chOff x="8352232" y="496717"/>
              <a:chExt cx="327756" cy="587453"/>
            </a:xfrm>
          </p:grpSpPr>
          <p:sp>
            <p:nvSpPr>
              <p:cNvPr id="3747" name="Google Shape;3747;p75"/>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75"/>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75"/>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75"/>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75"/>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75"/>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75"/>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75"/>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75"/>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75"/>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75"/>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75"/>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3759" name="Shape 3759"/>
        <p:cNvGrpSpPr/>
        <p:nvPr/>
      </p:nvGrpSpPr>
      <p:grpSpPr>
        <a:xfrm>
          <a:off x="0" y="0"/>
          <a:ext cx="0" cy="0"/>
          <a:chOff x="0" y="0"/>
          <a:chExt cx="0" cy="0"/>
        </a:xfrm>
      </p:grpSpPr>
      <p:grpSp>
        <p:nvGrpSpPr>
          <p:cNvPr id="3760" name="Google Shape;3760;p76"/>
          <p:cNvGrpSpPr/>
          <p:nvPr/>
        </p:nvGrpSpPr>
        <p:grpSpPr>
          <a:xfrm>
            <a:off x="76247" y="76200"/>
            <a:ext cx="8991506" cy="4991091"/>
            <a:chOff x="76247" y="76200"/>
            <a:chExt cx="8991506" cy="4991091"/>
          </a:xfrm>
        </p:grpSpPr>
        <p:sp>
          <p:nvSpPr>
            <p:cNvPr id="3761" name="Google Shape;3761;p7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2" name="Google Shape;3762;p76"/>
            <p:cNvGrpSpPr/>
            <p:nvPr/>
          </p:nvGrpSpPr>
          <p:grpSpPr>
            <a:xfrm>
              <a:off x="76247" y="76200"/>
              <a:ext cx="8991482" cy="270554"/>
              <a:chOff x="495040" y="1057247"/>
              <a:chExt cx="8991482" cy="270554"/>
            </a:xfrm>
          </p:grpSpPr>
          <p:sp>
            <p:nvSpPr>
              <p:cNvPr id="3763" name="Google Shape;3763;p7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4" name="Google Shape;3764;p76"/>
              <p:cNvGrpSpPr/>
              <p:nvPr/>
            </p:nvGrpSpPr>
            <p:grpSpPr>
              <a:xfrm flipH="1">
                <a:off x="559172" y="1122848"/>
                <a:ext cx="560767" cy="139276"/>
                <a:chOff x="4771000" y="1122848"/>
                <a:chExt cx="560767" cy="139276"/>
              </a:xfrm>
            </p:grpSpPr>
            <p:grpSp>
              <p:nvGrpSpPr>
                <p:cNvPr id="3765" name="Google Shape;3765;p76"/>
                <p:cNvGrpSpPr/>
                <p:nvPr/>
              </p:nvGrpSpPr>
              <p:grpSpPr>
                <a:xfrm>
                  <a:off x="5192567" y="1122848"/>
                  <a:ext cx="139200" cy="139200"/>
                  <a:chOff x="5192567" y="1122848"/>
                  <a:chExt cx="139200" cy="139200"/>
                </a:xfrm>
              </p:grpSpPr>
              <p:sp>
                <p:nvSpPr>
                  <p:cNvPr id="3766" name="Google Shape;3766;p76"/>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7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7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9" name="Google Shape;3769;p76"/>
                <p:cNvGrpSpPr/>
                <p:nvPr/>
              </p:nvGrpSpPr>
              <p:grpSpPr>
                <a:xfrm>
                  <a:off x="4771000" y="1122849"/>
                  <a:ext cx="139200" cy="139200"/>
                  <a:chOff x="5192500" y="1122925"/>
                  <a:chExt cx="139200" cy="139200"/>
                </a:xfrm>
              </p:grpSpPr>
              <p:sp>
                <p:nvSpPr>
                  <p:cNvPr id="3770" name="Google Shape;3770;p76"/>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7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2" name="Google Shape;3772;p76"/>
                <p:cNvGrpSpPr/>
                <p:nvPr/>
              </p:nvGrpSpPr>
              <p:grpSpPr>
                <a:xfrm>
                  <a:off x="4981783" y="1122924"/>
                  <a:ext cx="139200" cy="139200"/>
                  <a:chOff x="4981783" y="1122924"/>
                  <a:chExt cx="139200" cy="139200"/>
                </a:xfrm>
              </p:grpSpPr>
              <p:sp>
                <p:nvSpPr>
                  <p:cNvPr id="3773" name="Google Shape;3773;p76"/>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7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3775" name="Google Shape;3775;p76"/>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76" name="Google Shape;3776;p76"/>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3777" name="Google Shape;3777;p76"/>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3778" name="Google Shape;3778;p76"/>
          <p:cNvGrpSpPr/>
          <p:nvPr/>
        </p:nvGrpSpPr>
        <p:grpSpPr>
          <a:xfrm>
            <a:off x="276960" y="559992"/>
            <a:ext cx="8590080" cy="4280742"/>
            <a:chOff x="276960" y="559992"/>
            <a:chExt cx="8590080" cy="4280742"/>
          </a:xfrm>
        </p:grpSpPr>
        <p:grpSp>
          <p:nvGrpSpPr>
            <p:cNvPr id="3779" name="Google Shape;3779;p76"/>
            <p:cNvGrpSpPr/>
            <p:nvPr/>
          </p:nvGrpSpPr>
          <p:grpSpPr>
            <a:xfrm rot="5400000">
              <a:off x="7753357" y="986377"/>
              <a:ext cx="1540067" cy="687298"/>
              <a:chOff x="-363350" y="-51188"/>
              <a:chExt cx="1540067" cy="687298"/>
            </a:xfrm>
          </p:grpSpPr>
          <p:sp>
            <p:nvSpPr>
              <p:cNvPr id="3780" name="Google Shape;3780;p7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7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7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7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7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5" name="Google Shape;3785;p76"/>
              <p:cNvGrpSpPr/>
              <p:nvPr/>
            </p:nvGrpSpPr>
            <p:grpSpPr>
              <a:xfrm>
                <a:off x="-363350" y="-51188"/>
                <a:ext cx="1540067" cy="687298"/>
                <a:chOff x="-363350" y="-51188"/>
                <a:chExt cx="1540067" cy="687298"/>
              </a:xfrm>
            </p:grpSpPr>
            <p:sp>
              <p:nvSpPr>
                <p:cNvPr id="3786" name="Google Shape;3786;p7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7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7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7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7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7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7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7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7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7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7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7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7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7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7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7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7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7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7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7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7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7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7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7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7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7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7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7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7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7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6" name="Google Shape;3816;p7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7" name="Google Shape;3817;p76"/>
            <p:cNvGrpSpPr/>
            <p:nvPr/>
          </p:nvGrpSpPr>
          <p:grpSpPr>
            <a:xfrm rot="5400000">
              <a:off x="-1610694" y="2447664"/>
              <a:ext cx="4280723" cy="505416"/>
              <a:chOff x="2258298" y="3894721"/>
              <a:chExt cx="3784567" cy="505416"/>
            </a:xfrm>
          </p:grpSpPr>
          <p:cxnSp>
            <p:nvCxnSpPr>
              <p:cNvPr id="3818" name="Google Shape;3818;p76"/>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3819" name="Google Shape;3819;p76"/>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3820" name="Google Shape;3820;p76"/>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3821" name="Google Shape;3821;p76"/>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3822" name="Google Shape;3822;p76"/>
            <p:cNvGrpSpPr/>
            <p:nvPr/>
          </p:nvGrpSpPr>
          <p:grpSpPr>
            <a:xfrm>
              <a:off x="3397225" y="560000"/>
              <a:ext cx="3104100" cy="390600"/>
              <a:chOff x="3778225" y="560000"/>
              <a:chExt cx="3104100" cy="390600"/>
            </a:xfrm>
          </p:grpSpPr>
          <p:sp>
            <p:nvSpPr>
              <p:cNvPr id="3823" name="Google Shape;3823;p76"/>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76"/>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25" name="Google Shape;3825;p76"/>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3826" name="Google Shape;3826;p76"/>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7" name="Google Shape;3827;p76"/>
            <p:cNvGrpSpPr/>
            <p:nvPr/>
          </p:nvGrpSpPr>
          <p:grpSpPr>
            <a:xfrm>
              <a:off x="1010736" y="560011"/>
              <a:ext cx="2165692" cy="590257"/>
              <a:chOff x="489414" y="450012"/>
              <a:chExt cx="2153203" cy="586912"/>
            </a:xfrm>
          </p:grpSpPr>
          <p:sp>
            <p:nvSpPr>
              <p:cNvPr id="3828" name="Google Shape;3828;p76"/>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76"/>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76"/>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76"/>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3832" name="Google Shape;3832;p76"/>
              <p:cNvGrpSpPr/>
              <p:nvPr/>
            </p:nvGrpSpPr>
            <p:grpSpPr>
              <a:xfrm>
                <a:off x="1572867" y="731342"/>
                <a:ext cx="294584" cy="35024"/>
                <a:chOff x="1711525" y="661375"/>
                <a:chExt cx="454254" cy="54000"/>
              </a:xfrm>
            </p:grpSpPr>
            <p:sp>
              <p:nvSpPr>
                <p:cNvPr id="3833" name="Google Shape;3833;p76"/>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76"/>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76"/>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36" name="Google Shape;3836;p76"/>
            <p:cNvGrpSpPr/>
            <p:nvPr/>
          </p:nvGrpSpPr>
          <p:grpSpPr>
            <a:xfrm>
              <a:off x="6588961" y="4188217"/>
              <a:ext cx="2153203" cy="586912"/>
              <a:chOff x="4270828" y="4327992"/>
              <a:chExt cx="2153203" cy="586912"/>
            </a:xfrm>
          </p:grpSpPr>
          <p:sp>
            <p:nvSpPr>
              <p:cNvPr id="3837" name="Google Shape;3837;p76"/>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8" name="Google Shape;3838;p76"/>
              <p:cNvGrpSpPr/>
              <p:nvPr/>
            </p:nvGrpSpPr>
            <p:grpSpPr>
              <a:xfrm>
                <a:off x="5346150" y="4812101"/>
                <a:ext cx="294584" cy="35024"/>
                <a:chOff x="1711525" y="661375"/>
                <a:chExt cx="454254" cy="54000"/>
              </a:xfrm>
            </p:grpSpPr>
            <p:sp>
              <p:nvSpPr>
                <p:cNvPr id="3839" name="Google Shape;3839;p76"/>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76"/>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76"/>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2" name="Google Shape;3842;p76"/>
              <p:cNvGrpSpPr/>
              <p:nvPr/>
            </p:nvGrpSpPr>
            <p:grpSpPr>
              <a:xfrm>
                <a:off x="4339532" y="4600225"/>
                <a:ext cx="891886" cy="246900"/>
                <a:chOff x="1328423" y="517474"/>
                <a:chExt cx="891886" cy="246900"/>
              </a:xfrm>
            </p:grpSpPr>
            <p:sp>
              <p:nvSpPr>
                <p:cNvPr id="3843" name="Google Shape;3843;p76"/>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76"/>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76"/>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3846" name="Shape 3846"/>
        <p:cNvGrpSpPr/>
        <p:nvPr/>
      </p:nvGrpSpPr>
      <p:grpSpPr>
        <a:xfrm>
          <a:off x="0" y="0"/>
          <a:ext cx="0" cy="0"/>
          <a:chOff x="0" y="0"/>
          <a:chExt cx="0" cy="0"/>
        </a:xfrm>
      </p:grpSpPr>
      <p:grpSp>
        <p:nvGrpSpPr>
          <p:cNvPr id="3847" name="Google Shape;3847;p77"/>
          <p:cNvGrpSpPr/>
          <p:nvPr/>
        </p:nvGrpSpPr>
        <p:grpSpPr>
          <a:xfrm>
            <a:off x="76247" y="76209"/>
            <a:ext cx="8991507" cy="4991083"/>
            <a:chOff x="-25" y="152400"/>
            <a:chExt cx="8991507" cy="4991083"/>
          </a:xfrm>
        </p:grpSpPr>
        <p:sp>
          <p:nvSpPr>
            <p:cNvPr id="3848" name="Google Shape;3848;p7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7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0" name="Google Shape;3850;p77"/>
            <p:cNvGrpSpPr/>
            <p:nvPr/>
          </p:nvGrpSpPr>
          <p:grpSpPr>
            <a:xfrm>
              <a:off x="8788026" y="217953"/>
              <a:ext cx="139356" cy="139356"/>
              <a:chOff x="3300229" y="786025"/>
              <a:chExt cx="116275" cy="116275"/>
            </a:xfrm>
          </p:grpSpPr>
          <p:sp>
            <p:nvSpPr>
              <p:cNvPr id="3851" name="Google Shape;3851;p7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7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7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54" name="Google Shape;3854;p77"/>
          <p:cNvGrpSpPr/>
          <p:nvPr/>
        </p:nvGrpSpPr>
        <p:grpSpPr>
          <a:xfrm>
            <a:off x="240388" y="534352"/>
            <a:ext cx="8663224" cy="4336389"/>
            <a:chOff x="240388" y="534352"/>
            <a:chExt cx="8663224" cy="4336389"/>
          </a:xfrm>
        </p:grpSpPr>
        <p:grpSp>
          <p:nvGrpSpPr>
            <p:cNvPr id="3855" name="Google Shape;3855;p77"/>
            <p:cNvGrpSpPr/>
            <p:nvPr/>
          </p:nvGrpSpPr>
          <p:grpSpPr>
            <a:xfrm>
              <a:off x="7587196" y="4283288"/>
              <a:ext cx="1316416" cy="587453"/>
              <a:chOff x="7611021" y="496717"/>
              <a:chExt cx="1316416" cy="587453"/>
            </a:xfrm>
          </p:grpSpPr>
          <p:sp>
            <p:nvSpPr>
              <p:cNvPr id="3856" name="Google Shape;3856;p77"/>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77"/>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77"/>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77"/>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77"/>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77"/>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77"/>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77"/>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77"/>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77"/>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77"/>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77"/>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77"/>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77"/>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77"/>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77"/>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77"/>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77"/>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77"/>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77"/>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77"/>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77"/>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77"/>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77"/>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77"/>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77"/>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77"/>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77"/>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77"/>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77"/>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77"/>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77"/>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77"/>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77"/>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77"/>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77"/>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2" name="Google Shape;3892;p77"/>
            <p:cNvGrpSpPr/>
            <p:nvPr/>
          </p:nvGrpSpPr>
          <p:grpSpPr>
            <a:xfrm flipH="1">
              <a:off x="240388" y="534352"/>
              <a:ext cx="1366293" cy="4336389"/>
              <a:chOff x="7503214" y="534352"/>
              <a:chExt cx="1366293" cy="4336389"/>
            </a:xfrm>
          </p:grpSpPr>
          <p:grpSp>
            <p:nvGrpSpPr>
              <p:cNvPr id="3893" name="Google Shape;3893;p77"/>
              <p:cNvGrpSpPr/>
              <p:nvPr/>
            </p:nvGrpSpPr>
            <p:grpSpPr>
              <a:xfrm rot="5400000">
                <a:off x="6447470" y="2448705"/>
                <a:ext cx="4336389" cy="507683"/>
                <a:chOff x="6856163" y="688475"/>
                <a:chExt cx="2083200" cy="525988"/>
              </a:xfrm>
            </p:grpSpPr>
            <p:cxnSp>
              <p:nvCxnSpPr>
                <p:cNvPr id="3894" name="Google Shape;3894;p77"/>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895" name="Google Shape;3895;p77"/>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896" name="Google Shape;3896;p7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3897" name="Google Shape;3897;p7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3898" name="Google Shape;3898;p77"/>
              <p:cNvGrpSpPr/>
              <p:nvPr/>
            </p:nvGrpSpPr>
            <p:grpSpPr>
              <a:xfrm>
                <a:off x="7503214" y="706981"/>
                <a:ext cx="1023225" cy="291050"/>
                <a:chOff x="7503214" y="706981"/>
                <a:chExt cx="1023225" cy="291050"/>
              </a:xfrm>
            </p:grpSpPr>
            <p:sp>
              <p:nvSpPr>
                <p:cNvPr id="3899" name="Google Shape;3899;p77"/>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77"/>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77"/>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5">
    <p:spTree>
      <p:nvGrpSpPr>
        <p:cNvPr id="3902" name="Shape 3902"/>
        <p:cNvGrpSpPr/>
        <p:nvPr/>
      </p:nvGrpSpPr>
      <p:grpSpPr>
        <a:xfrm>
          <a:off x="0" y="0"/>
          <a:ext cx="0" cy="0"/>
          <a:chOff x="0" y="0"/>
          <a:chExt cx="0" cy="0"/>
        </a:xfrm>
      </p:grpSpPr>
      <p:grpSp>
        <p:nvGrpSpPr>
          <p:cNvPr id="3903" name="Google Shape;3903;p78"/>
          <p:cNvGrpSpPr/>
          <p:nvPr/>
        </p:nvGrpSpPr>
        <p:grpSpPr>
          <a:xfrm>
            <a:off x="76247" y="76200"/>
            <a:ext cx="8991506" cy="4991091"/>
            <a:chOff x="76247" y="76200"/>
            <a:chExt cx="8991506" cy="4991091"/>
          </a:xfrm>
        </p:grpSpPr>
        <p:sp>
          <p:nvSpPr>
            <p:cNvPr id="3904" name="Google Shape;3904;p7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05" name="Google Shape;3905;p78"/>
            <p:cNvGrpSpPr/>
            <p:nvPr/>
          </p:nvGrpSpPr>
          <p:grpSpPr>
            <a:xfrm>
              <a:off x="76247" y="76200"/>
              <a:ext cx="8991482" cy="270554"/>
              <a:chOff x="495040" y="1057247"/>
              <a:chExt cx="8991482" cy="270554"/>
            </a:xfrm>
          </p:grpSpPr>
          <p:sp>
            <p:nvSpPr>
              <p:cNvPr id="3906" name="Google Shape;3906;p7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07" name="Google Shape;3907;p78"/>
              <p:cNvGrpSpPr/>
              <p:nvPr/>
            </p:nvGrpSpPr>
            <p:grpSpPr>
              <a:xfrm flipH="1">
                <a:off x="559172" y="1122848"/>
                <a:ext cx="560767" cy="139276"/>
                <a:chOff x="4771000" y="1122848"/>
                <a:chExt cx="560767" cy="139276"/>
              </a:xfrm>
            </p:grpSpPr>
            <p:grpSp>
              <p:nvGrpSpPr>
                <p:cNvPr id="3908" name="Google Shape;3908;p78"/>
                <p:cNvGrpSpPr/>
                <p:nvPr/>
              </p:nvGrpSpPr>
              <p:grpSpPr>
                <a:xfrm>
                  <a:off x="5192567" y="1122848"/>
                  <a:ext cx="139200" cy="139200"/>
                  <a:chOff x="5192567" y="1122848"/>
                  <a:chExt cx="139200" cy="139200"/>
                </a:xfrm>
              </p:grpSpPr>
              <p:sp>
                <p:nvSpPr>
                  <p:cNvPr id="3909" name="Google Shape;3909;p78"/>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7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7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2" name="Google Shape;3912;p78"/>
                <p:cNvGrpSpPr/>
                <p:nvPr/>
              </p:nvGrpSpPr>
              <p:grpSpPr>
                <a:xfrm>
                  <a:off x="4771000" y="1122849"/>
                  <a:ext cx="139200" cy="139200"/>
                  <a:chOff x="5192500" y="1122925"/>
                  <a:chExt cx="139200" cy="139200"/>
                </a:xfrm>
              </p:grpSpPr>
              <p:sp>
                <p:nvSpPr>
                  <p:cNvPr id="3913" name="Google Shape;3913;p78"/>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7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5" name="Google Shape;3915;p78"/>
                <p:cNvGrpSpPr/>
                <p:nvPr/>
              </p:nvGrpSpPr>
              <p:grpSpPr>
                <a:xfrm>
                  <a:off x="4981783" y="1122924"/>
                  <a:ext cx="139200" cy="139200"/>
                  <a:chOff x="4981783" y="1122924"/>
                  <a:chExt cx="139200" cy="139200"/>
                </a:xfrm>
              </p:grpSpPr>
              <p:sp>
                <p:nvSpPr>
                  <p:cNvPr id="3916" name="Google Shape;3916;p78"/>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7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3918" name="Google Shape;3918;p78"/>
          <p:cNvGrpSpPr/>
          <p:nvPr/>
        </p:nvGrpSpPr>
        <p:grpSpPr>
          <a:xfrm>
            <a:off x="326489" y="614305"/>
            <a:ext cx="8491880" cy="4219295"/>
            <a:chOff x="326489" y="614305"/>
            <a:chExt cx="8491880" cy="4219295"/>
          </a:xfrm>
        </p:grpSpPr>
        <p:grpSp>
          <p:nvGrpSpPr>
            <p:cNvPr id="3919" name="Google Shape;3919;p78"/>
            <p:cNvGrpSpPr/>
            <p:nvPr/>
          </p:nvGrpSpPr>
          <p:grpSpPr>
            <a:xfrm>
              <a:off x="326489" y="4146302"/>
              <a:ext cx="1540067" cy="687298"/>
              <a:chOff x="-363350" y="-51188"/>
              <a:chExt cx="1540067" cy="687298"/>
            </a:xfrm>
          </p:grpSpPr>
          <p:sp>
            <p:nvSpPr>
              <p:cNvPr id="3920" name="Google Shape;3920;p78"/>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78"/>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78"/>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78"/>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78"/>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5" name="Google Shape;3925;p78"/>
              <p:cNvGrpSpPr/>
              <p:nvPr/>
            </p:nvGrpSpPr>
            <p:grpSpPr>
              <a:xfrm>
                <a:off x="-363350" y="-51188"/>
                <a:ext cx="1540067" cy="687298"/>
                <a:chOff x="-363350" y="-51188"/>
                <a:chExt cx="1540067" cy="687298"/>
              </a:xfrm>
            </p:grpSpPr>
            <p:sp>
              <p:nvSpPr>
                <p:cNvPr id="3926" name="Google Shape;3926;p78"/>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78"/>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78"/>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78"/>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78"/>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78"/>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78"/>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78"/>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78"/>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78"/>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78"/>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78"/>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78"/>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78"/>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78"/>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78"/>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78"/>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78"/>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78"/>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78"/>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78"/>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78"/>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78"/>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78"/>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78"/>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78"/>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78"/>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78"/>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78"/>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78"/>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6" name="Google Shape;3956;p78"/>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7" name="Google Shape;3957;p78"/>
            <p:cNvGrpSpPr/>
            <p:nvPr/>
          </p:nvGrpSpPr>
          <p:grpSpPr>
            <a:xfrm>
              <a:off x="854985" y="614305"/>
              <a:ext cx="1913983" cy="521706"/>
              <a:chOff x="489414" y="450012"/>
              <a:chExt cx="2153203" cy="586912"/>
            </a:xfrm>
          </p:grpSpPr>
          <p:sp>
            <p:nvSpPr>
              <p:cNvPr id="3958" name="Google Shape;3958;p78"/>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9" name="Google Shape;3959;p78"/>
              <p:cNvGrpSpPr/>
              <p:nvPr/>
            </p:nvGrpSpPr>
            <p:grpSpPr>
              <a:xfrm>
                <a:off x="584420" y="519414"/>
                <a:ext cx="1963411" cy="246971"/>
                <a:chOff x="571861" y="517439"/>
                <a:chExt cx="1963411" cy="246971"/>
              </a:xfrm>
            </p:grpSpPr>
            <p:sp>
              <p:nvSpPr>
                <p:cNvPr id="3960" name="Google Shape;3960;p78"/>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78"/>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78"/>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78"/>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78"/>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78"/>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3966" name="Google Shape;3966;p78"/>
            <p:cNvGrpSpPr/>
            <p:nvPr/>
          </p:nvGrpSpPr>
          <p:grpSpPr>
            <a:xfrm>
              <a:off x="326493" y="614305"/>
              <a:ext cx="291050" cy="657525"/>
              <a:chOff x="7875018" y="1882075"/>
              <a:chExt cx="291050" cy="657525"/>
            </a:xfrm>
          </p:grpSpPr>
          <p:sp>
            <p:nvSpPr>
              <p:cNvPr id="3967" name="Google Shape;3967;p78"/>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78"/>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9" name="Google Shape;3969;p78"/>
            <p:cNvGrpSpPr/>
            <p:nvPr/>
          </p:nvGrpSpPr>
          <p:grpSpPr>
            <a:xfrm>
              <a:off x="3006410" y="614305"/>
              <a:ext cx="5811959" cy="505416"/>
              <a:chOff x="2258298" y="3894721"/>
              <a:chExt cx="3784567" cy="505416"/>
            </a:xfrm>
          </p:grpSpPr>
          <p:cxnSp>
            <p:nvCxnSpPr>
              <p:cNvPr id="3970" name="Google Shape;3970;p78"/>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3971" name="Google Shape;3971;p78"/>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3972" name="Google Shape;3972;p78"/>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3973" name="Google Shape;3973;p78"/>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3974" name="Google Shape;3974;p78"/>
            <p:cNvGrpSpPr/>
            <p:nvPr/>
          </p:nvGrpSpPr>
          <p:grpSpPr>
            <a:xfrm>
              <a:off x="4103869" y="4501200"/>
              <a:ext cx="4714500" cy="332400"/>
              <a:chOff x="4122875" y="4098725"/>
              <a:chExt cx="4714500" cy="332400"/>
            </a:xfrm>
          </p:grpSpPr>
          <p:sp>
            <p:nvSpPr>
              <p:cNvPr id="3975" name="Google Shape;3975;p78"/>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78"/>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77" name="Google Shape;3977;p78"/>
              <p:cNvGrpSpPr/>
              <p:nvPr/>
            </p:nvGrpSpPr>
            <p:grpSpPr>
              <a:xfrm>
                <a:off x="4515789" y="4196525"/>
                <a:ext cx="4096800" cy="136800"/>
                <a:chOff x="4535725" y="4196525"/>
                <a:chExt cx="4096800" cy="136800"/>
              </a:xfrm>
            </p:grpSpPr>
            <p:cxnSp>
              <p:nvCxnSpPr>
                <p:cNvPr id="3978" name="Google Shape;3978;p78"/>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3979" name="Google Shape;3979;p78"/>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83" name="Shape 3983"/>
        <p:cNvGrpSpPr/>
        <p:nvPr/>
      </p:nvGrpSpPr>
      <p:grpSpPr>
        <a:xfrm>
          <a:off x="0" y="0"/>
          <a:ext cx="0" cy="0"/>
          <a:chOff x="0" y="0"/>
          <a:chExt cx="0" cy="0"/>
        </a:xfrm>
      </p:grpSpPr>
      <p:sp>
        <p:nvSpPr>
          <p:cNvPr id="3984" name="Google Shape;3984;p80"/>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55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3985" name="Google Shape;3985;p80"/>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3986" name="Google Shape;3986;p80"/>
          <p:cNvGrpSpPr/>
          <p:nvPr/>
        </p:nvGrpSpPr>
        <p:grpSpPr>
          <a:xfrm>
            <a:off x="152400" y="157303"/>
            <a:ext cx="7589840" cy="4524094"/>
            <a:chOff x="152400" y="157303"/>
            <a:chExt cx="7589840" cy="4524094"/>
          </a:xfrm>
        </p:grpSpPr>
        <p:grpSp>
          <p:nvGrpSpPr>
            <p:cNvPr id="3987" name="Google Shape;3987;p80"/>
            <p:cNvGrpSpPr/>
            <p:nvPr/>
          </p:nvGrpSpPr>
          <p:grpSpPr>
            <a:xfrm>
              <a:off x="152400" y="157303"/>
              <a:ext cx="1540067" cy="983325"/>
              <a:chOff x="-363350" y="-51188"/>
              <a:chExt cx="1540067" cy="983325"/>
            </a:xfrm>
          </p:grpSpPr>
          <p:sp>
            <p:nvSpPr>
              <p:cNvPr id="3988" name="Google Shape;3988;p80"/>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80"/>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80"/>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80"/>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80"/>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93" name="Google Shape;3993;p80"/>
              <p:cNvGrpSpPr/>
              <p:nvPr/>
            </p:nvGrpSpPr>
            <p:grpSpPr>
              <a:xfrm>
                <a:off x="-363350" y="-51188"/>
                <a:ext cx="1540067" cy="983325"/>
                <a:chOff x="-363350" y="-51188"/>
                <a:chExt cx="1540067" cy="983325"/>
              </a:xfrm>
            </p:grpSpPr>
            <p:sp>
              <p:nvSpPr>
                <p:cNvPr id="3994" name="Google Shape;3994;p80"/>
                <p:cNvSpPr/>
                <p:nvPr/>
              </p:nvSpPr>
              <p:spPr>
                <a:xfrm rot="5400000">
                  <a:off x="-362688" y="884495"/>
                  <a:ext cx="95244" cy="43"/>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80"/>
                <p:cNvSpPr/>
                <p:nvPr/>
              </p:nvSpPr>
              <p:spPr>
                <a:xfrm>
                  <a:off x="-315731" y="837541"/>
                  <a:ext cx="0" cy="95238"/>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80"/>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80"/>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80"/>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80"/>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80"/>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80"/>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80"/>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80"/>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80"/>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80"/>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80"/>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80"/>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80"/>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80"/>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80"/>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80"/>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80"/>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80"/>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80"/>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80"/>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80"/>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80"/>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80"/>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80"/>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80"/>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80"/>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80"/>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80"/>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80"/>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80"/>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6" name="Google Shape;4026;p80"/>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7" name="Google Shape;4027;p80"/>
            <p:cNvGrpSpPr/>
            <p:nvPr/>
          </p:nvGrpSpPr>
          <p:grpSpPr>
            <a:xfrm>
              <a:off x="5538440" y="3930550"/>
              <a:ext cx="2203800" cy="750847"/>
              <a:chOff x="5538440" y="3930550"/>
              <a:chExt cx="2203800" cy="750847"/>
            </a:xfrm>
          </p:grpSpPr>
          <p:cxnSp>
            <p:nvCxnSpPr>
              <p:cNvPr id="4028" name="Google Shape;4028;p80"/>
              <p:cNvCxnSpPr/>
              <p:nvPr/>
            </p:nvCxnSpPr>
            <p:spPr>
              <a:xfrm>
                <a:off x="5538440" y="4118262"/>
                <a:ext cx="2203800" cy="0"/>
              </a:xfrm>
              <a:prstGeom prst="straightConnector1">
                <a:avLst/>
              </a:prstGeom>
              <a:noFill/>
              <a:ln cap="flat" cmpd="sng" w="19050">
                <a:solidFill>
                  <a:schemeClr val="dk1"/>
                </a:solidFill>
                <a:prstDash val="dot"/>
                <a:round/>
                <a:headEnd len="med" w="med" type="none"/>
                <a:tailEnd len="med" w="med" type="none"/>
              </a:ln>
            </p:spPr>
          </p:cxnSp>
          <p:cxnSp>
            <p:nvCxnSpPr>
              <p:cNvPr id="4029" name="Google Shape;4029;p80"/>
              <p:cNvCxnSpPr/>
              <p:nvPr/>
            </p:nvCxnSpPr>
            <p:spPr>
              <a:xfrm>
                <a:off x="5538440" y="4305974"/>
                <a:ext cx="2203800" cy="0"/>
              </a:xfrm>
              <a:prstGeom prst="straightConnector1">
                <a:avLst/>
              </a:prstGeom>
              <a:noFill/>
              <a:ln cap="flat" cmpd="sng" w="19050">
                <a:solidFill>
                  <a:schemeClr val="dk1"/>
                </a:solidFill>
                <a:prstDash val="dot"/>
                <a:round/>
                <a:headEnd len="med" w="med" type="none"/>
                <a:tailEnd len="med" w="med" type="none"/>
              </a:ln>
            </p:spPr>
          </p:cxnSp>
          <p:cxnSp>
            <p:nvCxnSpPr>
              <p:cNvPr id="4030" name="Google Shape;4030;p80"/>
              <p:cNvCxnSpPr/>
              <p:nvPr/>
            </p:nvCxnSpPr>
            <p:spPr>
              <a:xfrm>
                <a:off x="5538440" y="4493685"/>
                <a:ext cx="2203800" cy="0"/>
              </a:xfrm>
              <a:prstGeom prst="straightConnector1">
                <a:avLst/>
              </a:prstGeom>
              <a:noFill/>
              <a:ln cap="flat" cmpd="sng" w="19050">
                <a:solidFill>
                  <a:schemeClr val="dk1"/>
                </a:solidFill>
                <a:prstDash val="dot"/>
                <a:round/>
                <a:headEnd len="med" w="med" type="none"/>
                <a:tailEnd len="med" w="med" type="none"/>
              </a:ln>
            </p:spPr>
          </p:cxnSp>
          <p:cxnSp>
            <p:nvCxnSpPr>
              <p:cNvPr id="4031" name="Google Shape;4031;p80"/>
              <p:cNvCxnSpPr/>
              <p:nvPr/>
            </p:nvCxnSpPr>
            <p:spPr>
              <a:xfrm>
                <a:off x="5538440" y="4681397"/>
                <a:ext cx="2203800" cy="0"/>
              </a:xfrm>
              <a:prstGeom prst="straightConnector1">
                <a:avLst/>
              </a:prstGeom>
              <a:noFill/>
              <a:ln cap="flat" cmpd="sng" w="19050">
                <a:solidFill>
                  <a:schemeClr val="dk1"/>
                </a:solidFill>
                <a:prstDash val="dot"/>
                <a:round/>
                <a:headEnd len="med" w="med" type="none"/>
                <a:tailEnd len="med" w="med" type="none"/>
              </a:ln>
            </p:spPr>
          </p:cxnSp>
          <p:cxnSp>
            <p:nvCxnSpPr>
              <p:cNvPr id="4032" name="Google Shape;4032;p80"/>
              <p:cNvCxnSpPr/>
              <p:nvPr/>
            </p:nvCxnSpPr>
            <p:spPr>
              <a:xfrm>
                <a:off x="5538440" y="3930550"/>
                <a:ext cx="2203800" cy="0"/>
              </a:xfrm>
              <a:prstGeom prst="straightConnector1">
                <a:avLst/>
              </a:prstGeom>
              <a:noFill/>
              <a:ln cap="flat" cmpd="sng" w="19050">
                <a:solidFill>
                  <a:schemeClr val="dk1"/>
                </a:solidFill>
                <a:prstDash val="dot"/>
                <a:round/>
                <a:headEnd len="med" w="med" type="none"/>
                <a:tailEnd len="med" w="med" type="none"/>
              </a:ln>
            </p:spPr>
          </p:cxnSp>
        </p:grpSp>
        <p:grpSp>
          <p:nvGrpSpPr>
            <p:cNvPr id="4033" name="Google Shape;4033;p80"/>
            <p:cNvGrpSpPr/>
            <p:nvPr/>
          </p:nvGrpSpPr>
          <p:grpSpPr>
            <a:xfrm>
              <a:off x="2103065" y="233517"/>
              <a:ext cx="2239332" cy="610447"/>
              <a:chOff x="489414" y="450012"/>
              <a:chExt cx="2153203" cy="586912"/>
            </a:xfrm>
          </p:grpSpPr>
          <p:sp>
            <p:nvSpPr>
              <p:cNvPr id="4034" name="Google Shape;4034;p80"/>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5" name="Google Shape;4035;p80"/>
              <p:cNvGrpSpPr/>
              <p:nvPr/>
            </p:nvGrpSpPr>
            <p:grpSpPr>
              <a:xfrm>
                <a:off x="584420" y="519414"/>
                <a:ext cx="1963411" cy="246971"/>
                <a:chOff x="571861" y="517439"/>
                <a:chExt cx="1963411" cy="246971"/>
              </a:xfrm>
            </p:grpSpPr>
            <p:sp>
              <p:nvSpPr>
                <p:cNvPr id="4036" name="Google Shape;4036;p80"/>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80"/>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80"/>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80"/>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80"/>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80"/>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42" name="Shape 4042"/>
        <p:cNvGrpSpPr/>
        <p:nvPr/>
      </p:nvGrpSpPr>
      <p:grpSpPr>
        <a:xfrm>
          <a:off x="0" y="0"/>
          <a:ext cx="0" cy="0"/>
          <a:chOff x="0" y="0"/>
          <a:chExt cx="0" cy="0"/>
        </a:xfrm>
      </p:grpSpPr>
      <p:grpSp>
        <p:nvGrpSpPr>
          <p:cNvPr id="4043" name="Google Shape;4043;p81"/>
          <p:cNvGrpSpPr/>
          <p:nvPr/>
        </p:nvGrpSpPr>
        <p:grpSpPr>
          <a:xfrm>
            <a:off x="342625" y="322050"/>
            <a:ext cx="8494750" cy="4499400"/>
            <a:chOff x="342625" y="322050"/>
            <a:chExt cx="8494750" cy="4499400"/>
          </a:xfrm>
        </p:grpSpPr>
        <p:grpSp>
          <p:nvGrpSpPr>
            <p:cNvPr id="4044" name="Google Shape;4044;p81"/>
            <p:cNvGrpSpPr/>
            <p:nvPr/>
          </p:nvGrpSpPr>
          <p:grpSpPr>
            <a:xfrm>
              <a:off x="342625" y="322050"/>
              <a:ext cx="1774253" cy="4499400"/>
              <a:chOff x="4336300" y="1354950"/>
              <a:chExt cx="1774253" cy="4499400"/>
            </a:xfrm>
          </p:grpSpPr>
          <p:sp>
            <p:nvSpPr>
              <p:cNvPr id="4045" name="Google Shape;4045;p81"/>
              <p:cNvSpPr/>
              <p:nvPr/>
            </p:nvSpPr>
            <p:spPr>
              <a:xfrm>
                <a:off x="4336300" y="1354950"/>
                <a:ext cx="1774200" cy="4499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46" name="Google Shape;4046;p81"/>
              <p:cNvGrpSpPr/>
              <p:nvPr/>
            </p:nvGrpSpPr>
            <p:grpSpPr>
              <a:xfrm>
                <a:off x="4336300" y="1354950"/>
                <a:ext cx="1774253" cy="270554"/>
                <a:chOff x="4632152" y="1147729"/>
                <a:chExt cx="1774253" cy="270554"/>
              </a:xfrm>
            </p:grpSpPr>
            <p:sp>
              <p:nvSpPr>
                <p:cNvPr id="4047" name="Google Shape;4047;p81"/>
                <p:cNvSpPr/>
                <p:nvPr/>
              </p:nvSpPr>
              <p:spPr>
                <a:xfrm>
                  <a:off x="4632152" y="1147729"/>
                  <a:ext cx="1774253"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48" name="Google Shape;4048;p81"/>
                <p:cNvGrpSpPr/>
                <p:nvPr/>
              </p:nvGrpSpPr>
              <p:grpSpPr>
                <a:xfrm>
                  <a:off x="6202848" y="1213287"/>
                  <a:ext cx="139356" cy="139356"/>
                  <a:chOff x="3300229" y="786025"/>
                  <a:chExt cx="116275" cy="116275"/>
                </a:xfrm>
              </p:grpSpPr>
              <p:sp>
                <p:nvSpPr>
                  <p:cNvPr id="4049" name="Google Shape;4049;p8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8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8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052" name="Google Shape;4052;p81"/>
            <p:cNvGrpSpPr/>
            <p:nvPr/>
          </p:nvGrpSpPr>
          <p:grpSpPr>
            <a:xfrm>
              <a:off x="7463172" y="322050"/>
              <a:ext cx="1331775" cy="874238"/>
              <a:chOff x="7712444" y="104700"/>
              <a:chExt cx="1331775" cy="874238"/>
            </a:xfrm>
          </p:grpSpPr>
          <p:grpSp>
            <p:nvGrpSpPr>
              <p:cNvPr id="4053" name="Google Shape;4053;p81"/>
              <p:cNvGrpSpPr/>
              <p:nvPr/>
            </p:nvGrpSpPr>
            <p:grpSpPr>
              <a:xfrm>
                <a:off x="7864844" y="104700"/>
                <a:ext cx="1179375" cy="726475"/>
                <a:chOff x="1510375" y="4002500"/>
                <a:chExt cx="1179375" cy="726475"/>
              </a:xfrm>
            </p:grpSpPr>
            <p:sp>
              <p:nvSpPr>
                <p:cNvPr id="4054" name="Google Shape;4054;p81"/>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81"/>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81"/>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81"/>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81"/>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81"/>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81"/>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81"/>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81"/>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81"/>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81"/>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5" name="Google Shape;4065;p81"/>
              <p:cNvGrpSpPr/>
              <p:nvPr/>
            </p:nvGrpSpPr>
            <p:grpSpPr>
              <a:xfrm>
                <a:off x="7788644" y="180900"/>
                <a:ext cx="1179375" cy="726475"/>
                <a:chOff x="1510375" y="4002500"/>
                <a:chExt cx="1179375" cy="726475"/>
              </a:xfrm>
            </p:grpSpPr>
            <p:sp>
              <p:nvSpPr>
                <p:cNvPr id="4066" name="Google Shape;4066;p81"/>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81"/>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81"/>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81"/>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81"/>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81"/>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81"/>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81"/>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81"/>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81"/>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81"/>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7" name="Google Shape;4077;p81"/>
              <p:cNvGrpSpPr/>
              <p:nvPr/>
            </p:nvGrpSpPr>
            <p:grpSpPr>
              <a:xfrm>
                <a:off x="7712444" y="252463"/>
                <a:ext cx="1179375" cy="726475"/>
                <a:chOff x="1510375" y="4002500"/>
                <a:chExt cx="1179375" cy="726475"/>
              </a:xfrm>
            </p:grpSpPr>
            <p:sp>
              <p:nvSpPr>
                <p:cNvPr id="4078" name="Google Shape;4078;p81"/>
                <p:cNvSpPr/>
                <p:nvPr/>
              </p:nvSpPr>
              <p:spPr>
                <a:xfrm>
                  <a:off x="2068900" y="4498700"/>
                  <a:ext cx="532725" cy="230275"/>
                </a:xfrm>
                <a:custGeom>
                  <a:rect b="b" l="l" r="r" t="t"/>
                  <a:pathLst>
                    <a:path extrusionOk="0" fill="none" h="9211" w="21309">
                      <a:moveTo>
                        <a:pt x="1" y="1"/>
                      </a:moveTo>
                      <a:lnTo>
                        <a:pt x="21308" y="1"/>
                      </a:lnTo>
                      <a:lnTo>
                        <a:pt x="21308" y="9211"/>
                      </a:lnTo>
                      <a:lnTo>
                        <a:pt x="1"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81"/>
                <p:cNvSpPr/>
                <p:nvPr/>
              </p:nvSpPr>
              <p:spPr>
                <a:xfrm>
                  <a:off x="2068900" y="4498700"/>
                  <a:ext cx="532725" cy="230275"/>
                </a:xfrm>
                <a:custGeom>
                  <a:rect b="b" l="l" r="r" t="t"/>
                  <a:pathLst>
                    <a:path extrusionOk="0" h="9211" w="21309">
                      <a:moveTo>
                        <a:pt x="1" y="1"/>
                      </a:moveTo>
                      <a:lnTo>
                        <a:pt x="1" y="9211"/>
                      </a:lnTo>
                      <a:lnTo>
                        <a:pt x="21308" y="9211"/>
                      </a:lnTo>
                      <a:lnTo>
                        <a:pt x="21308" y="1"/>
                      </a:lnTo>
                      <a:close/>
                    </a:path>
                  </a:pathLst>
                </a:custGeom>
                <a:solidFill>
                  <a:srgbClr val="A8A9B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81"/>
                <p:cNvSpPr/>
                <p:nvPr/>
              </p:nvSpPr>
              <p:spPr>
                <a:xfrm>
                  <a:off x="2183650" y="4567100"/>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81"/>
                <p:cNvSpPr/>
                <p:nvPr/>
              </p:nvSpPr>
              <p:spPr>
                <a:xfrm>
                  <a:off x="2183650" y="4649925"/>
                  <a:ext cx="303225" cy="25"/>
                </a:xfrm>
                <a:custGeom>
                  <a:rect b="b" l="l" r="r" t="t"/>
                  <a:pathLst>
                    <a:path extrusionOk="0" fill="none" h="1" w="12129">
                      <a:moveTo>
                        <a:pt x="0" y="0"/>
                      </a:moveTo>
                      <a:lnTo>
                        <a:pt x="12128"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81"/>
                <p:cNvSpPr/>
                <p:nvPr/>
              </p:nvSpPr>
              <p:spPr>
                <a:xfrm>
                  <a:off x="1510375" y="4002500"/>
                  <a:ext cx="1179375" cy="726475"/>
                </a:xfrm>
                <a:custGeom>
                  <a:rect b="b" l="l" r="r" t="t"/>
                  <a:pathLst>
                    <a:path extrusionOk="0" h="29059" w="47175">
                      <a:moveTo>
                        <a:pt x="1" y="0"/>
                      </a:moveTo>
                      <a:lnTo>
                        <a:pt x="1" y="29059"/>
                      </a:lnTo>
                      <a:lnTo>
                        <a:pt x="47175" y="29059"/>
                      </a:lnTo>
                      <a:lnTo>
                        <a:pt x="47175" y="0"/>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81"/>
                <p:cNvSpPr/>
                <p:nvPr/>
              </p:nvSpPr>
              <p:spPr>
                <a:xfrm>
                  <a:off x="1510375" y="4002500"/>
                  <a:ext cx="1179375" cy="726475"/>
                </a:xfrm>
                <a:custGeom>
                  <a:rect b="b" l="l" r="r" t="t"/>
                  <a:pathLst>
                    <a:path extrusionOk="0" fill="none" h="29059" w="47175">
                      <a:moveTo>
                        <a:pt x="1" y="0"/>
                      </a:moveTo>
                      <a:lnTo>
                        <a:pt x="47175" y="0"/>
                      </a:lnTo>
                      <a:lnTo>
                        <a:pt x="47175" y="29059"/>
                      </a:lnTo>
                      <a:lnTo>
                        <a:pt x="1" y="29059"/>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81"/>
                <p:cNvSpPr/>
                <p:nvPr/>
              </p:nvSpPr>
              <p:spPr>
                <a:xfrm>
                  <a:off x="1510375" y="4002500"/>
                  <a:ext cx="1179375" cy="363250"/>
                </a:xfrm>
                <a:custGeom>
                  <a:rect b="b" l="l" r="r" t="t"/>
                  <a:pathLst>
                    <a:path extrusionOk="0" h="14530" w="47175">
                      <a:moveTo>
                        <a:pt x="1" y="0"/>
                      </a:moveTo>
                      <a:lnTo>
                        <a:pt x="23588" y="14529"/>
                      </a:lnTo>
                      <a:lnTo>
                        <a:pt x="47175" y="0"/>
                      </a:lnTo>
                      <a:close/>
                    </a:path>
                  </a:pathLst>
                </a:custGeom>
                <a:solidFill>
                  <a:schemeClr val="accent3"/>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81"/>
                <p:cNvSpPr/>
                <p:nvPr/>
              </p:nvSpPr>
              <p:spPr>
                <a:xfrm>
                  <a:off x="1833350" y="4498700"/>
                  <a:ext cx="532700" cy="230275"/>
                </a:xfrm>
                <a:custGeom>
                  <a:rect b="b" l="l" r="r" t="t"/>
                  <a:pathLst>
                    <a:path extrusionOk="0" fill="none" h="9211" w="21308">
                      <a:moveTo>
                        <a:pt x="0" y="1"/>
                      </a:moveTo>
                      <a:lnTo>
                        <a:pt x="21307" y="1"/>
                      </a:lnTo>
                      <a:lnTo>
                        <a:pt x="21307" y="9211"/>
                      </a:lnTo>
                      <a:lnTo>
                        <a:pt x="0" y="921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81"/>
                <p:cNvSpPr/>
                <p:nvPr/>
              </p:nvSpPr>
              <p:spPr>
                <a:xfrm>
                  <a:off x="1833350" y="4498700"/>
                  <a:ext cx="532700" cy="230275"/>
                </a:xfrm>
                <a:custGeom>
                  <a:rect b="b" l="l" r="r" t="t"/>
                  <a:pathLst>
                    <a:path extrusionOk="0" h="9211" w="21308">
                      <a:moveTo>
                        <a:pt x="0" y="1"/>
                      </a:moveTo>
                      <a:lnTo>
                        <a:pt x="0" y="9211"/>
                      </a:lnTo>
                      <a:lnTo>
                        <a:pt x="21307" y="9211"/>
                      </a:lnTo>
                      <a:lnTo>
                        <a:pt x="21307"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81"/>
                <p:cNvSpPr/>
                <p:nvPr/>
              </p:nvSpPr>
              <p:spPr>
                <a:xfrm>
                  <a:off x="1948075" y="4574576"/>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81"/>
                <p:cNvSpPr/>
                <p:nvPr/>
              </p:nvSpPr>
              <p:spPr>
                <a:xfrm>
                  <a:off x="1948075" y="4657401"/>
                  <a:ext cx="303225" cy="25"/>
                </a:xfrm>
                <a:custGeom>
                  <a:rect b="b" l="l" r="r" t="t"/>
                  <a:pathLst>
                    <a:path extrusionOk="0" fill="none" h="1" w="12129">
                      <a:moveTo>
                        <a:pt x="1" y="0"/>
                      </a:moveTo>
                      <a:lnTo>
                        <a:pt x="12129"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89" name="Google Shape;4089;p81"/>
            <p:cNvGrpSpPr/>
            <p:nvPr/>
          </p:nvGrpSpPr>
          <p:grpSpPr>
            <a:xfrm>
              <a:off x="2349839" y="3921264"/>
              <a:ext cx="1540067" cy="687298"/>
              <a:chOff x="-363350" y="-51188"/>
              <a:chExt cx="1540067" cy="687298"/>
            </a:xfrm>
          </p:grpSpPr>
          <p:sp>
            <p:nvSpPr>
              <p:cNvPr id="4090" name="Google Shape;4090;p81"/>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81"/>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81"/>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81"/>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81"/>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95" name="Google Shape;4095;p81"/>
              <p:cNvGrpSpPr/>
              <p:nvPr/>
            </p:nvGrpSpPr>
            <p:grpSpPr>
              <a:xfrm>
                <a:off x="-363350" y="-51188"/>
                <a:ext cx="1540067" cy="687298"/>
                <a:chOff x="-363350" y="-51188"/>
                <a:chExt cx="1540067" cy="687298"/>
              </a:xfrm>
            </p:grpSpPr>
            <p:sp>
              <p:nvSpPr>
                <p:cNvPr id="4096" name="Google Shape;4096;p81"/>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81"/>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81"/>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81"/>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81"/>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81"/>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81"/>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81"/>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81"/>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81"/>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81"/>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81"/>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81"/>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81"/>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81"/>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81"/>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81"/>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81"/>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81"/>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81"/>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81"/>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81"/>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81"/>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81"/>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81"/>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81"/>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81"/>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81"/>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81"/>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81"/>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6" name="Google Shape;4126;p81"/>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7" name="Google Shape;4127;p81"/>
            <p:cNvGrpSpPr/>
            <p:nvPr/>
          </p:nvGrpSpPr>
          <p:grpSpPr>
            <a:xfrm>
              <a:off x="8276093" y="2242975"/>
              <a:ext cx="291050" cy="657525"/>
              <a:chOff x="7875018" y="1882075"/>
              <a:chExt cx="291050" cy="657525"/>
            </a:xfrm>
          </p:grpSpPr>
          <p:sp>
            <p:nvSpPr>
              <p:cNvPr id="4128" name="Google Shape;4128;p81"/>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81"/>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0" name="Google Shape;4130;p81"/>
            <p:cNvGrpSpPr/>
            <p:nvPr/>
          </p:nvGrpSpPr>
          <p:grpSpPr>
            <a:xfrm>
              <a:off x="2365632" y="691023"/>
              <a:ext cx="4848787" cy="505416"/>
              <a:chOff x="2258298" y="3894721"/>
              <a:chExt cx="3784567" cy="505416"/>
            </a:xfrm>
          </p:grpSpPr>
          <p:cxnSp>
            <p:nvCxnSpPr>
              <p:cNvPr id="4131" name="Google Shape;4131;p81"/>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4132" name="Google Shape;4132;p81"/>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4133" name="Google Shape;4133;p81"/>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4134" name="Google Shape;4134;p81"/>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4135" name="Google Shape;4135;p81"/>
            <p:cNvGrpSpPr/>
            <p:nvPr/>
          </p:nvGrpSpPr>
          <p:grpSpPr>
            <a:xfrm>
              <a:off x="4122875" y="4098725"/>
              <a:ext cx="4714500" cy="629464"/>
              <a:chOff x="4122875" y="4098725"/>
              <a:chExt cx="4714500" cy="629464"/>
            </a:xfrm>
          </p:grpSpPr>
          <p:grpSp>
            <p:nvGrpSpPr>
              <p:cNvPr id="4136" name="Google Shape;4136;p81"/>
              <p:cNvGrpSpPr/>
              <p:nvPr/>
            </p:nvGrpSpPr>
            <p:grpSpPr>
              <a:xfrm>
                <a:off x="4122875" y="4098725"/>
                <a:ext cx="4714500" cy="332400"/>
                <a:chOff x="4122875" y="4098725"/>
                <a:chExt cx="4714500" cy="332400"/>
              </a:xfrm>
            </p:grpSpPr>
            <p:sp>
              <p:nvSpPr>
                <p:cNvPr id="4137" name="Google Shape;4137;p81"/>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81"/>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39" name="Google Shape;4139;p81"/>
                <p:cNvGrpSpPr/>
                <p:nvPr/>
              </p:nvGrpSpPr>
              <p:grpSpPr>
                <a:xfrm>
                  <a:off x="4515789" y="4196525"/>
                  <a:ext cx="4096800" cy="136800"/>
                  <a:chOff x="4535725" y="4196525"/>
                  <a:chExt cx="4096800" cy="136800"/>
                </a:xfrm>
              </p:grpSpPr>
              <p:cxnSp>
                <p:nvCxnSpPr>
                  <p:cNvPr id="4140" name="Google Shape;4140;p81"/>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4141" name="Google Shape;4141;p81"/>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42" name="Google Shape;4142;p81"/>
              <p:cNvSpPr/>
              <p:nvPr/>
            </p:nvSpPr>
            <p:spPr>
              <a:xfrm>
                <a:off x="7433279" y="425171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43" name="Google Shape;4143;p81"/>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lvl1pPr lvl="0" rtl="0">
              <a:spcBef>
                <a:spcPts val="0"/>
              </a:spcBef>
              <a:spcAft>
                <a:spcPts val="0"/>
              </a:spcAft>
              <a:buSzPts val="7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4144" name="Google Shape;4144;p81"/>
          <p:cNvSpPr txBox="1"/>
          <p:nvPr>
            <p:ph hasCustomPrompt="1" idx="2" type="title"/>
          </p:nvPr>
        </p:nvSpPr>
        <p:spPr>
          <a:xfrm>
            <a:off x="874788" y="2247779"/>
            <a:ext cx="1313100" cy="92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6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a:r>
              <a:t>xx%</a:t>
            </a:r>
          </a:p>
        </p:txBody>
      </p:sp>
      <p:sp>
        <p:nvSpPr>
          <p:cNvPr id="4145" name="Google Shape;4145;p81"/>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46" name="Shape 4146"/>
        <p:cNvGrpSpPr/>
        <p:nvPr/>
      </p:nvGrpSpPr>
      <p:grpSpPr>
        <a:xfrm>
          <a:off x="0" y="0"/>
          <a:ext cx="0" cy="0"/>
          <a:chOff x="0" y="0"/>
          <a:chExt cx="0" cy="0"/>
        </a:xfrm>
      </p:grpSpPr>
      <p:grpSp>
        <p:nvGrpSpPr>
          <p:cNvPr id="4147" name="Google Shape;4147;p82"/>
          <p:cNvGrpSpPr/>
          <p:nvPr/>
        </p:nvGrpSpPr>
        <p:grpSpPr>
          <a:xfrm>
            <a:off x="76247" y="76209"/>
            <a:ext cx="8991507" cy="4991083"/>
            <a:chOff x="-25" y="152400"/>
            <a:chExt cx="8991507" cy="4991083"/>
          </a:xfrm>
        </p:grpSpPr>
        <p:sp>
          <p:nvSpPr>
            <p:cNvPr id="4148" name="Google Shape;4148;p82"/>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82"/>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0" name="Google Shape;4150;p82"/>
            <p:cNvGrpSpPr/>
            <p:nvPr/>
          </p:nvGrpSpPr>
          <p:grpSpPr>
            <a:xfrm>
              <a:off x="8788026" y="217953"/>
              <a:ext cx="139356" cy="139356"/>
              <a:chOff x="3300229" y="786025"/>
              <a:chExt cx="116275" cy="116275"/>
            </a:xfrm>
          </p:grpSpPr>
          <p:sp>
            <p:nvSpPr>
              <p:cNvPr id="4151" name="Google Shape;4151;p8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82"/>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82"/>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54" name="Google Shape;4154;p82"/>
          <p:cNvSpPr txBox="1"/>
          <p:nvPr>
            <p:ph idx="1" type="body"/>
          </p:nvPr>
        </p:nvSpPr>
        <p:spPr>
          <a:xfrm>
            <a:off x="617550" y="1260635"/>
            <a:ext cx="7908900" cy="34710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6"/>
              </a:buClr>
              <a:buSzPts val="1200"/>
              <a:buAutoNum type="arabicPeriod"/>
              <a:defRPr sz="1200"/>
            </a:lvl1pPr>
            <a:lvl2pPr indent="-304800" lvl="1" marL="914400" rtl="0">
              <a:lnSpc>
                <a:spcPct val="100000"/>
              </a:lnSpc>
              <a:spcBef>
                <a:spcPts val="0"/>
              </a:spcBef>
              <a:spcAft>
                <a:spcPts val="0"/>
              </a:spcAft>
              <a:buClr>
                <a:srgbClr val="434343"/>
              </a:buClr>
              <a:buSzPts val="1200"/>
              <a:buFont typeface="Roboto Condensed Light"/>
              <a:buAutoNum type="alphaLcPeriod"/>
              <a:defRPr sz="1200"/>
            </a:lvl2pPr>
            <a:lvl3pPr indent="-304800" lvl="2" marL="1371600" rtl="0">
              <a:lnSpc>
                <a:spcPct val="100000"/>
              </a:lnSpc>
              <a:spcBef>
                <a:spcPts val="0"/>
              </a:spcBef>
              <a:spcAft>
                <a:spcPts val="0"/>
              </a:spcAft>
              <a:buClr>
                <a:srgbClr val="434343"/>
              </a:buClr>
              <a:buSzPts val="1200"/>
              <a:buFont typeface="Roboto Condensed Light"/>
              <a:buAutoNum type="romanLcPeriod"/>
              <a:defRPr sz="1200"/>
            </a:lvl3pPr>
            <a:lvl4pPr indent="-304800" lvl="3" marL="1828800" rtl="0">
              <a:lnSpc>
                <a:spcPct val="100000"/>
              </a:lnSpc>
              <a:spcBef>
                <a:spcPts val="0"/>
              </a:spcBef>
              <a:spcAft>
                <a:spcPts val="0"/>
              </a:spcAft>
              <a:buClr>
                <a:srgbClr val="434343"/>
              </a:buClr>
              <a:buSzPts val="1200"/>
              <a:buFont typeface="Roboto Condensed Light"/>
              <a:buAutoNum type="arabicPeriod"/>
              <a:defRPr sz="1200"/>
            </a:lvl4pPr>
            <a:lvl5pPr indent="-304800" lvl="4" marL="2286000" rtl="0">
              <a:lnSpc>
                <a:spcPct val="100000"/>
              </a:lnSpc>
              <a:spcBef>
                <a:spcPts val="0"/>
              </a:spcBef>
              <a:spcAft>
                <a:spcPts val="0"/>
              </a:spcAft>
              <a:buClr>
                <a:srgbClr val="434343"/>
              </a:buClr>
              <a:buSzPts val="1200"/>
              <a:buFont typeface="Roboto Condensed Light"/>
              <a:buAutoNum type="alphaLcPeriod"/>
              <a:defRPr sz="1200"/>
            </a:lvl5pPr>
            <a:lvl6pPr indent="-304800" lvl="5" marL="2743200" rtl="0">
              <a:lnSpc>
                <a:spcPct val="100000"/>
              </a:lnSpc>
              <a:spcBef>
                <a:spcPts val="0"/>
              </a:spcBef>
              <a:spcAft>
                <a:spcPts val="0"/>
              </a:spcAft>
              <a:buClr>
                <a:srgbClr val="434343"/>
              </a:buClr>
              <a:buSzPts val="1200"/>
              <a:buFont typeface="Roboto Condensed Light"/>
              <a:buAutoNum type="romanLcPeriod"/>
              <a:defRPr sz="1200"/>
            </a:lvl6pPr>
            <a:lvl7pPr indent="-304800" lvl="6" marL="3200400" rtl="0">
              <a:lnSpc>
                <a:spcPct val="100000"/>
              </a:lnSpc>
              <a:spcBef>
                <a:spcPts val="0"/>
              </a:spcBef>
              <a:spcAft>
                <a:spcPts val="0"/>
              </a:spcAft>
              <a:buClr>
                <a:srgbClr val="434343"/>
              </a:buClr>
              <a:buSzPts val="1200"/>
              <a:buFont typeface="Roboto Condensed Light"/>
              <a:buAutoNum type="arabicPeriod"/>
              <a:defRPr sz="1200"/>
            </a:lvl7pPr>
            <a:lvl8pPr indent="-304800" lvl="7" marL="3657600" rtl="0">
              <a:lnSpc>
                <a:spcPct val="100000"/>
              </a:lnSpc>
              <a:spcBef>
                <a:spcPts val="0"/>
              </a:spcBef>
              <a:spcAft>
                <a:spcPts val="0"/>
              </a:spcAft>
              <a:buClr>
                <a:srgbClr val="434343"/>
              </a:buClr>
              <a:buSzPts val="1200"/>
              <a:buFont typeface="Roboto Condensed Light"/>
              <a:buAutoNum type="alphaLcPeriod"/>
              <a:defRPr sz="1200"/>
            </a:lvl8pPr>
            <a:lvl9pPr indent="-304800" lvl="8" marL="4114800"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4155" name="Google Shape;4155;p82"/>
          <p:cNvSpPr txBox="1"/>
          <p:nvPr>
            <p:ph type="title"/>
          </p:nvPr>
        </p:nvSpPr>
        <p:spPr>
          <a:xfrm>
            <a:off x="617550" y="556400"/>
            <a:ext cx="66513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4156" name="Google Shape;4156;p82"/>
          <p:cNvGrpSpPr/>
          <p:nvPr/>
        </p:nvGrpSpPr>
        <p:grpSpPr>
          <a:xfrm>
            <a:off x="7611021" y="496717"/>
            <a:ext cx="1316416" cy="786329"/>
            <a:chOff x="7611021" y="496717"/>
            <a:chExt cx="1316416" cy="786329"/>
          </a:xfrm>
        </p:grpSpPr>
        <p:grpSp>
          <p:nvGrpSpPr>
            <p:cNvPr id="4157" name="Google Shape;4157;p82"/>
            <p:cNvGrpSpPr/>
            <p:nvPr/>
          </p:nvGrpSpPr>
          <p:grpSpPr>
            <a:xfrm>
              <a:off x="7611021" y="496717"/>
              <a:ext cx="1316416" cy="587453"/>
              <a:chOff x="7611021" y="496717"/>
              <a:chExt cx="1316416" cy="587453"/>
            </a:xfrm>
          </p:grpSpPr>
          <p:sp>
            <p:nvSpPr>
              <p:cNvPr id="4158" name="Google Shape;4158;p82"/>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82"/>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82"/>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82"/>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82"/>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82"/>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82"/>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82"/>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82"/>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82"/>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82"/>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82"/>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82"/>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82"/>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82"/>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82"/>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82"/>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82"/>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82"/>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82"/>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82"/>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82"/>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82"/>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82"/>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82"/>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82"/>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82"/>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82"/>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82"/>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82"/>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82"/>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82"/>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82"/>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82"/>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82"/>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82"/>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4" name="Google Shape;4194;p82"/>
            <p:cNvGrpSpPr/>
            <p:nvPr/>
          </p:nvGrpSpPr>
          <p:grpSpPr>
            <a:xfrm>
              <a:off x="8002933" y="728346"/>
              <a:ext cx="554700" cy="554700"/>
              <a:chOff x="8002933" y="728346"/>
              <a:chExt cx="554700" cy="554700"/>
            </a:xfrm>
          </p:grpSpPr>
          <p:grpSp>
            <p:nvGrpSpPr>
              <p:cNvPr id="4195" name="Google Shape;4195;p82"/>
              <p:cNvGrpSpPr/>
              <p:nvPr/>
            </p:nvGrpSpPr>
            <p:grpSpPr>
              <a:xfrm>
                <a:off x="8002933" y="728346"/>
                <a:ext cx="554700" cy="554700"/>
                <a:chOff x="-388475" y="881425"/>
                <a:chExt cx="554700" cy="554700"/>
              </a:xfrm>
            </p:grpSpPr>
            <p:sp>
              <p:nvSpPr>
                <p:cNvPr id="4196" name="Google Shape;4196;p82"/>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82"/>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8" name="Google Shape;4198;p82"/>
              <p:cNvGrpSpPr/>
              <p:nvPr/>
            </p:nvGrpSpPr>
            <p:grpSpPr>
              <a:xfrm>
                <a:off x="8102431" y="884995"/>
                <a:ext cx="280923" cy="315449"/>
                <a:chOff x="6276025" y="3812400"/>
                <a:chExt cx="416800" cy="468025"/>
              </a:xfrm>
            </p:grpSpPr>
            <p:sp>
              <p:nvSpPr>
                <p:cNvPr id="4199" name="Google Shape;4199;p82"/>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200" name="Google Shape;4200;p82"/>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201" name="Google Shape;4201;p82"/>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202" name="Google Shape;4202;p82"/>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03" name="Shape 4203"/>
        <p:cNvGrpSpPr/>
        <p:nvPr/>
      </p:nvGrpSpPr>
      <p:grpSpPr>
        <a:xfrm>
          <a:off x="0" y="0"/>
          <a:ext cx="0" cy="0"/>
          <a:chOff x="0" y="0"/>
          <a:chExt cx="0" cy="0"/>
        </a:xfrm>
      </p:grpSpPr>
      <p:sp>
        <p:nvSpPr>
          <p:cNvPr id="4204" name="Google Shape;4204;p83"/>
          <p:cNvSpPr txBox="1"/>
          <p:nvPr>
            <p:ph idx="1" type="subTitle"/>
          </p:nvPr>
        </p:nvSpPr>
        <p:spPr>
          <a:xfrm>
            <a:off x="124195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205" name="Google Shape;4205;p83"/>
          <p:cNvSpPr txBox="1"/>
          <p:nvPr>
            <p:ph idx="2" type="subTitle"/>
          </p:nvPr>
        </p:nvSpPr>
        <p:spPr>
          <a:xfrm>
            <a:off x="1241958"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4206" name="Google Shape;4206;p83"/>
          <p:cNvSpPr txBox="1"/>
          <p:nvPr>
            <p:ph idx="3" type="subTitle"/>
          </p:nvPr>
        </p:nvSpPr>
        <p:spPr>
          <a:xfrm>
            <a:off x="5408472" y="3115586"/>
            <a:ext cx="24273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207" name="Google Shape;4207;p83"/>
          <p:cNvSpPr txBox="1"/>
          <p:nvPr>
            <p:ph idx="4" type="subTitle"/>
          </p:nvPr>
        </p:nvSpPr>
        <p:spPr>
          <a:xfrm>
            <a:off x="5408477" y="3467050"/>
            <a:ext cx="2427300" cy="79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4208" name="Google Shape;4208;p83"/>
          <p:cNvSpPr txBox="1"/>
          <p:nvPr>
            <p:ph type="title"/>
          </p:nvPr>
        </p:nvSpPr>
        <p:spPr>
          <a:xfrm>
            <a:off x="617550" y="556400"/>
            <a:ext cx="63897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4209" name="Google Shape;4209;p83"/>
          <p:cNvSpPr txBox="1"/>
          <p:nvPr>
            <p:ph hasCustomPrompt="1" idx="5" type="title"/>
          </p:nvPr>
        </p:nvSpPr>
        <p:spPr>
          <a:xfrm>
            <a:off x="201265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210" name="Google Shape;4210;p83"/>
          <p:cNvSpPr txBox="1"/>
          <p:nvPr>
            <p:ph hasCustomPrompt="1" idx="6" type="title"/>
          </p:nvPr>
        </p:nvSpPr>
        <p:spPr>
          <a:xfrm>
            <a:off x="6179172" y="2342131"/>
            <a:ext cx="8859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4211" name="Google Shape;4211;p83"/>
          <p:cNvGrpSpPr/>
          <p:nvPr/>
        </p:nvGrpSpPr>
        <p:grpSpPr>
          <a:xfrm>
            <a:off x="76247" y="76209"/>
            <a:ext cx="8991507" cy="4991083"/>
            <a:chOff x="-25" y="152400"/>
            <a:chExt cx="8991507" cy="4991083"/>
          </a:xfrm>
        </p:grpSpPr>
        <p:sp>
          <p:nvSpPr>
            <p:cNvPr id="4212" name="Google Shape;4212;p83"/>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83"/>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4" name="Google Shape;4214;p83"/>
            <p:cNvGrpSpPr/>
            <p:nvPr/>
          </p:nvGrpSpPr>
          <p:grpSpPr>
            <a:xfrm>
              <a:off x="8788026" y="217953"/>
              <a:ext cx="139356" cy="139356"/>
              <a:chOff x="3300229" y="786025"/>
              <a:chExt cx="116275" cy="116275"/>
            </a:xfrm>
          </p:grpSpPr>
          <p:sp>
            <p:nvSpPr>
              <p:cNvPr id="4215" name="Google Shape;4215;p8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8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8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18" name="Google Shape;4218;p83"/>
          <p:cNvGrpSpPr/>
          <p:nvPr/>
        </p:nvGrpSpPr>
        <p:grpSpPr>
          <a:xfrm>
            <a:off x="6501188" y="508770"/>
            <a:ext cx="2427345" cy="531616"/>
            <a:chOff x="6856163" y="688475"/>
            <a:chExt cx="2083200" cy="525988"/>
          </a:xfrm>
        </p:grpSpPr>
        <p:cxnSp>
          <p:nvCxnSpPr>
            <p:cNvPr id="4219" name="Google Shape;4219;p83"/>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220" name="Google Shape;4220;p83"/>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221" name="Google Shape;4221;p83"/>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222" name="Google Shape;4222;p83"/>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0" name="Shape 460"/>
        <p:cNvGrpSpPr/>
        <p:nvPr/>
      </p:nvGrpSpPr>
      <p:grpSpPr>
        <a:xfrm>
          <a:off x="0" y="0"/>
          <a:ext cx="0" cy="0"/>
          <a:chOff x="0" y="0"/>
          <a:chExt cx="0" cy="0"/>
        </a:xfrm>
      </p:grpSpPr>
      <p:sp>
        <p:nvSpPr>
          <p:cNvPr id="461" name="Google Shape;461;p9"/>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62" name="Google Shape;462;p9"/>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463" name="Google Shape;463;p9"/>
          <p:cNvGrpSpPr/>
          <p:nvPr/>
        </p:nvGrpSpPr>
        <p:grpSpPr>
          <a:xfrm>
            <a:off x="76247" y="76200"/>
            <a:ext cx="8991506" cy="4991091"/>
            <a:chOff x="76247" y="76200"/>
            <a:chExt cx="8991506" cy="4991091"/>
          </a:xfrm>
        </p:grpSpPr>
        <p:sp>
          <p:nvSpPr>
            <p:cNvPr id="464" name="Google Shape;464;p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 name="Google Shape;465;p9"/>
            <p:cNvGrpSpPr/>
            <p:nvPr/>
          </p:nvGrpSpPr>
          <p:grpSpPr>
            <a:xfrm>
              <a:off x="76247" y="76200"/>
              <a:ext cx="8991482" cy="270554"/>
              <a:chOff x="495040" y="1057247"/>
              <a:chExt cx="8991482" cy="270554"/>
            </a:xfrm>
          </p:grpSpPr>
          <p:sp>
            <p:nvSpPr>
              <p:cNvPr id="466" name="Google Shape;466;p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 name="Google Shape;467;p9"/>
              <p:cNvGrpSpPr/>
              <p:nvPr/>
            </p:nvGrpSpPr>
            <p:grpSpPr>
              <a:xfrm flipH="1">
                <a:off x="559172" y="1122848"/>
                <a:ext cx="560767" cy="139276"/>
                <a:chOff x="4771000" y="1122848"/>
                <a:chExt cx="560767" cy="139276"/>
              </a:xfrm>
            </p:grpSpPr>
            <p:grpSp>
              <p:nvGrpSpPr>
                <p:cNvPr id="468" name="Google Shape;468;p9"/>
                <p:cNvGrpSpPr/>
                <p:nvPr/>
              </p:nvGrpSpPr>
              <p:grpSpPr>
                <a:xfrm>
                  <a:off x="5192567" y="1122848"/>
                  <a:ext cx="139200" cy="139200"/>
                  <a:chOff x="5192567" y="1122848"/>
                  <a:chExt cx="139200" cy="139200"/>
                </a:xfrm>
              </p:grpSpPr>
              <p:sp>
                <p:nvSpPr>
                  <p:cNvPr id="469" name="Google Shape;469;p9"/>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9"/>
                <p:cNvGrpSpPr/>
                <p:nvPr/>
              </p:nvGrpSpPr>
              <p:grpSpPr>
                <a:xfrm>
                  <a:off x="4771000" y="1122849"/>
                  <a:ext cx="139200" cy="139200"/>
                  <a:chOff x="5192500" y="1122925"/>
                  <a:chExt cx="139200" cy="139200"/>
                </a:xfrm>
              </p:grpSpPr>
              <p:sp>
                <p:nvSpPr>
                  <p:cNvPr id="473" name="Google Shape;473;p9"/>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 name="Google Shape;475;p9"/>
                <p:cNvGrpSpPr/>
                <p:nvPr/>
              </p:nvGrpSpPr>
              <p:grpSpPr>
                <a:xfrm>
                  <a:off x="4981783" y="1122924"/>
                  <a:ext cx="139200" cy="139200"/>
                  <a:chOff x="4981783" y="1122924"/>
                  <a:chExt cx="139200" cy="139200"/>
                </a:xfrm>
              </p:grpSpPr>
              <p:sp>
                <p:nvSpPr>
                  <p:cNvPr id="476" name="Google Shape;476;p9"/>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478" name="Google Shape;478;p9"/>
          <p:cNvGrpSpPr/>
          <p:nvPr/>
        </p:nvGrpSpPr>
        <p:grpSpPr>
          <a:xfrm>
            <a:off x="240683" y="495891"/>
            <a:ext cx="8404692" cy="4402218"/>
            <a:chOff x="240683" y="495891"/>
            <a:chExt cx="8404692" cy="4402218"/>
          </a:xfrm>
        </p:grpSpPr>
        <p:grpSp>
          <p:nvGrpSpPr>
            <p:cNvPr id="479" name="Google Shape;479;p9"/>
            <p:cNvGrpSpPr/>
            <p:nvPr/>
          </p:nvGrpSpPr>
          <p:grpSpPr>
            <a:xfrm>
              <a:off x="240683" y="495891"/>
              <a:ext cx="8345896" cy="4402218"/>
              <a:chOff x="240683" y="495891"/>
              <a:chExt cx="8345896" cy="4402218"/>
            </a:xfrm>
          </p:grpSpPr>
          <p:grpSp>
            <p:nvGrpSpPr>
              <p:cNvPr id="480" name="Google Shape;480;p9"/>
              <p:cNvGrpSpPr/>
              <p:nvPr/>
            </p:nvGrpSpPr>
            <p:grpSpPr>
              <a:xfrm rot="5400000">
                <a:off x="-1725205" y="2461778"/>
                <a:ext cx="4402218" cy="470443"/>
                <a:chOff x="6856163" y="688475"/>
                <a:chExt cx="2083200" cy="525988"/>
              </a:xfrm>
            </p:grpSpPr>
            <p:cxnSp>
              <p:nvCxnSpPr>
                <p:cNvPr id="481" name="Google Shape;481;p9"/>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82" name="Google Shape;482;p9"/>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83" name="Google Shape;483;p9"/>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84" name="Google Shape;484;p9"/>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485" name="Google Shape;485;p9"/>
              <p:cNvGrpSpPr/>
              <p:nvPr/>
            </p:nvGrpSpPr>
            <p:grpSpPr>
              <a:xfrm>
                <a:off x="8090675" y="1678300"/>
                <a:ext cx="332400" cy="2923200"/>
                <a:chOff x="8090675" y="1678300"/>
                <a:chExt cx="332400" cy="2923200"/>
              </a:xfrm>
            </p:grpSpPr>
            <p:sp>
              <p:nvSpPr>
                <p:cNvPr id="486" name="Google Shape;486;p9"/>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 name="Google Shape;487;p9"/>
                <p:cNvGrpSpPr/>
                <p:nvPr/>
              </p:nvGrpSpPr>
              <p:grpSpPr>
                <a:xfrm rot="-5400000">
                  <a:off x="6913625" y="3071500"/>
                  <a:ext cx="2686500" cy="136800"/>
                  <a:chOff x="5697536" y="4196525"/>
                  <a:chExt cx="2686500" cy="136800"/>
                </a:xfrm>
              </p:grpSpPr>
              <p:cxnSp>
                <p:nvCxnSpPr>
                  <p:cNvPr id="488" name="Google Shape;488;p9"/>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489" name="Google Shape;489;p9"/>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0" name="Google Shape;490;p9"/>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9"/>
            <p:cNvGrpSpPr/>
            <p:nvPr/>
          </p:nvGrpSpPr>
          <p:grpSpPr>
            <a:xfrm>
              <a:off x="8090675" y="798314"/>
              <a:ext cx="554700" cy="554700"/>
              <a:chOff x="8090675" y="798314"/>
              <a:chExt cx="554700" cy="554700"/>
            </a:xfrm>
          </p:grpSpPr>
          <p:grpSp>
            <p:nvGrpSpPr>
              <p:cNvPr id="492" name="Google Shape;492;p9"/>
              <p:cNvGrpSpPr/>
              <p:nvPr/>
            </p:nvGrpSpPr>
            <p:grpSpPr>
              <a:xfrm>
                <a:off x="8090675" y="798314"/>
                <a:ext cx="554700" cy="554700"/>
                <a:chOff x="-388475" y="881425"/>
                <a:chExt cx="554700" cy="554700"/>
              </a:xfrm>
            </p:grpSpPr>
            <p:sp>
              <p:nvSpPr>
                <p:cNvPr id="493" name="Google Shape;493;p9"/>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9"/>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9"/>
              <p:cNvGrpSpPr/>
              <p:nvPr/>
            </p:nvGrpSpPr>
            <p:grpSpPr>
              <a:xfrm>
                <a:off x="8160543" y="979306"/>
                <a:ext cx="340184" cy="266746"/>
                <a:chOff x="-41694200" y="2382950"/>
                <a:chExt cx="317425" cy="248900"/>
              </a:xfrm>
            </p:grpSpPr>
            <p:sp>
              <p:nvSpPr>
                <p:cNvPr id="496" name="Google Shape;496;p9"/>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9"/>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23" name="Shape 4223"/>
        <p:cNvGrpSpPr/>
        <p:nvPr/>
      </p:nvGrpSpPr>
      <p:grpSpPr>
        <a:xfrm>
          <a:off x="0" y="0"/>
          <a:ext cx="0" cy="0"/>
          <a:chOff x="0" y="0"/>
          <a:chExt cx="0" cy="0"/>
        </a:xfrm>
      </p:grpSpPr>
      <p:grpSp>
        <p:nvGrpSpPr>
          <p:cNvPr id="4224" name="Google Shape;4224;p84"/>
          <p:cNvGrpSpPr/>
          <p:nvPr/>
        </p:nvGrpSpPr>
        <p:grpSpPr>
          <a:xfrm>
            <a:off x="76247" y="76209"/>
            <a:ext cx="8991507" cy="4991083"/>
            <a:chOff x="-25" y="152400"/>
            <a:chExt cx="8991507" cy="4991083"/>
          </a:xfrm>
        </p:grpSpPr>
        <p:sp>
          <p:nvSpPr>
            <p:cNvPr id="4225" name="Google Shape;4225;p84"/>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84"/>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7" name="Google Shape;4227;p84"/>
            <p:cNvGrpSpPr/>
            <p:nvPr/>
          </p:nvGrpSpPr>
          <p:grpSpPr>
            <a:xfrm>
              <a:off x="8788026" y="217953"/>
              <a:ext cx="139356" cy="139356"/>
              <a:chOff x="3300229" y="786025"/>
              <a:chExt cx="116275" cy="116275"/>
            </a:xfrm>
          </p:grpSpPr>
          <p:sp>
            <p:nvSpPr>
              <p:cNvPr id="4228" name="Google Shape;4228;p8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8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8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31" name="Google Shape;4231;p84"/>
          <p:cNvSpPr txBox="1"/>
          <p:nvPr>
            <p:ph type="title"/>
          </p:nvPr>
        </p:nvSpPr>
        <p:spPr>
          <a:xfrm>
            <a:off x="617550" y="556400"/>
            <a:ext cx="63255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4232" name="Google Shape;4232;p84"/>
          <p:cNvGrpSpPr/>
          <p:nvPr/>
        </p:nvGrpSpPr>
        <p:grpSpPr>
          <a:xfrm>
            <a:off x="7611021" y="496717"/>
            <a:ext cx="1316416" cy="587453"/>
            <a:chOff x="7611021" y="496717"/>
            <a:chExt cx="1316416" cy="587453"/>
          </a:xfrm>
        </p:grpSpPr>
        <p:sp>
          <p:nvSpPr>
            <p:cNvPr id="4233" name="Google Shape;4233;p84"/>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84"/>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84"/>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84"/>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84"/>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84"/>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84"/>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84"/>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84"/>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84"/>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84"/>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84"/>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84"/>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84"/>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84"/>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84"/>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84"/>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84"/>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84"/>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84"/>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84"/>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84"/>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84"/>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84"/>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84"/>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84"/>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84"/>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84"/>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84"/>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84"/>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84"/>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84"/>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84"/>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84"/>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84"/>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84"/>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69" name="Shape 4269"/>
        <p:cNvGrpSpPr/>
        <p:nvPr/>
      </p:nvGrpSpPr>
      <p:grpSpPr>
        <a:xfrm>
          <a:off x="0" y="0"/>
          <a:ext cx="0" cy="0"/>
          <a:chOff x="0" y="0"/>
          <a:chExt cx="0" cy="0"/>
        </a:xfrm>
      </p:grpSpPr>
      <p:sp>
        <p:nvSpPr>
          <p:cNvPr id="4270" name="Google Shape;4270;p85"/>
          <p:cNvSpPr txBox="1"/>
          <p:nvPr>
            <p:ph idx="1" type="subTitle"/>
          </p:nvPr>
        </p:nvSpPr>
        <p:spPr>
          <a:xfrm>
            <a:off x="4548490" y="2782950"/>
            <a:ext cx="29589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4271" name="Google Shape;4271;p85"/>
          <p:cNvSpPr txBox="1"/>
          <p:nvPr>
            <p:ph type="title"/>
          </p:nvPr>
        </p:nvSpPr>
        <p:spPr>
          <a:xfrm>
            <a:off x="4548490" y="1830478"/>
            <a:ext cx="2958900" cy="92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4272" name="Google Shape;4272;p85"/>
          <p:cNvGrpSpPr/>
          <p:nvPr/>
        </p:nvGrpSpPr>
        <p:grpSpPr>
          <a:xfrm>
            <a:off x="76247" y="76209"/>
            <a:ext cx="8991507" cy="4991083"/>
            <a:chOff x="-25" y="152400"/>
            <a:chExt cx="8991507" cy="4991083"/>
          </a:xfrm>
        </p:grpSpPr>
        <p:sp>
          <p:nvSpPr>
            <p:cNvPr id="4273" name="Google Shape;4273;p8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8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75" name="Google Shape;4275;p85"/>
            <p:cNvGrpSpPr/>
            <p:nvPr/>
          </p:nvGrpSpPr>
          <p:grpSpPr>
            <a:xfrm>
              <a:off x="8788026" y="217953"/>
              <a:ext cx="139356" cy="139356"/>
              <a:chOff x="3300229" y="786025"/>
              <a:chExt cx="116275" cy="116275"/>
            </a:xfrm>
          </p:grpSpPr>
          <p:sp>
            <p:nvSpPr>
              <p:cNvPr id="4276" name="Google Shape;4276;p8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8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8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79" name="Google Shape;4279;p85"/>
          <p:cNvGrpSpPr/>
          <p:nvPr/>
        </p:nvGrpSpPr>
        <p:grpSpPr>
          <a:xfrm>
            <a:off x="275625" y="539505"/>
            <a:ext cx="8592750" cy="4325464"/>
            <a:chOff x="275625" y="539505"/>
            <a:chExt cx="8592750" cy="4325464"/>
          </a:xfrm>
        </p:grpSpPr>
        <p:grpSp>
          <p:nvGrpSpPr>
            <p:cNvPr id="4280" name="Google Shape;4280;p85"/>
            <p:cNvGrpSpPr/>
            <p:nvPr/>
          </p:nvGrpSpPr>
          <p:grpSpPr>
            <a:xfrm rot="5400000">
              <a:off x="-150760" y="965889"/>
              <a:ext cx="1540067" cy="687298"/>
              <a:chOff x="-363350" y="-51188"/>
              <a:chExt cx="1540067" cy="687298"/>
            </a:xfrm>
          </p:grpSpPr>
          <p:sp>
            <p:nvSpPr>
              <p:cNvPr id="4281" name="Google Shape;4281;p85"/>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85"/>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85"/>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85"/>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85"/>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86" name="Google Shape;4286;p85"/>
              <p:cNvGrpSpPr/>
              <p:nvPr/>
            </p:nvGrpSpPr>
            <p:grpSpPr>
              <a:xfrm>
                <a:off x="-363350" y="-51188"/>
                <a:ext cx="1540067" cy="687298"/>
                <a:chOff x="-363350" y="-51188"/>
                <a:chExt cx="1540067" cy="687298"/>
              </a:xfrm>
            </p:grpSpPr>
            <p:sp>
              <p:nvSpPr>
                <p:cNvPr id="4287" name="Google Shape;4287;p85"/>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85"/>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85"/>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85"/>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85"/>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85"/>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85"/>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85"/>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85"/>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85"/>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85"/>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85"/>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85"/>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85"/>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85"/>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85"/>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85"/>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85"/>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85"/>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85"/>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85"/>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85"/>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85"/>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85"/>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85"/>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85"/>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85"/>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85"/>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85"/>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85"/>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7" name="Google Shape;4317;p85"/>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8" name="Google Shape;4318;p85"/>
            <p:cNvGrpSpPr/>
            <p:nvPr/>
          </p:nvGrpSpPr>
          <p:grpSpPr>
            <a:xfrm>
              <a:off x="8186425" y="1495526"/>
              <a:ext cx="681950" cy="3369443"/>
              <a:chOff x="8186425" y="1495600"/>
              <a:chExt cx="681950" cy="3359700"/>
            </a:xfrm>
          </p:grpSpPr>
          <p:cxnSp>
            <p:nvCxnSpPr>
              <p:cNvPr id="4319" name="Google Shape;4319;p85"/>
              <p:cNvCxnSpPr/>
              <p:nvPr/>
            </p:nvCxnSpPr>
            <p:spPr>
              <a:xfrm rot="5400000">
                <a:off x="6847550"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4320" name="Google Shape;4320;p85"/>
              <p:cNvCxnSpPr/>
              <p:nvPr/>
            </p:nvCxnSpPr>
            <p:spPr>
              <a:xfrm rot="5400000">
                <a:off x="7188525"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4321" name="Google Shape;4321;p85"/>
              <p:cNvCxnSpPr/>
              <p:nvPr/>
            </p:nvCxnSpPr>
            <p:spPr>
              <a:xfrm rot="5400000">
                <a:off x="7018038"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4322" name="Google Shape;4322;p85"/>
              <p:cNvCxnSpPr/>
              <p:nvPr/>
            </p:nvCxnSpPr>
            <p:spPr>
              <a:xfrm rot="5400000">
                <a:off x="6677063" y="3175450"/>
                <a:ext cx="3359700" cy="0"/>
              </a:xfrm>
              <a:prstGeom prst="straightConnector1">
                <a:avLst/>
              </a:prstGeom>
              <a:noFill/>
              <a:ln cap="flat" cmpd="sng" w="19050">
                <a:solidFill>
                  <a:schemeClr val="dk1"/>
                </a:solidFill>
                <a:prstDash val="dot"/>
                <a:round/>
                <a:headEnd len="med" w="med" type="none"/>
                <a:tailEnd len="med" w="med" type="none"/>
              </a:ln>
            </p:spPr>
          </p:cxnSp>
          <p:cxnSp>
            <p:nvCxnSpPr>
              <p:cNvPr id="4323" name="Google Shape;4323;p85"/>
              <p:cNvCxnSpPr/>
              <p:nvPr/>
            </p:nvCxnSpPr>
            <p:spPr>
              <a:xfrm rot="5400000">
                <a:off x="6506575" y="3175450"/>
                <a:ext cx="3359700" cy="0"/>
              </a:xfrm>
              <a:prstGeom prst="straightConnector1">
                <a:avLst/>
              </a:prstGeom>
              <a:noFill/>
              <a:ln cap="flat" cmpd="sng" w="19050">
                <a:solidFill>
                  <a:schemeClr val="dk1"/>
                </a:solidFill>
                <a:prstDash val="dot"/>
                <a:round/>
                <a:headEnd len="med" w="med" type="none"/>
                <a:tailEnd len="med" w="med" type="none"/>
              </a:ln>
            </p:spPr>
          </p:cxnSp>
        </p:gr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24" name="Shape 4324"/>
        <p:cNvGrpSpPr/>
        <p:nvPr/>
      </p:nvGrpSpPr>
      <p:grpSpPr>
        <a:xfrm>
          <a:off x="0" y="0"/>
          <a:ext cx="0" cy="0"/>
          <a:chOff x="0" y="0"/>
          <a:chExt cx="0" cy="0"/>
        </a:xfrm>
      </p:grpSpPr>
      <p:sp>
        <p:nvSpPr>
          <p:cNvPr id="4325" name="Google Shape;4325;p86"/>
          <p:cNvSpPr txBox="1"/>
          <p:nvPr>
            <p:ph type="title"/>
          </p:nvPr>
        </p:nvSpPr>
        <p:spPr>
          <a:xfrm>
            <a:off x="1714950" y="1717925"/>
            <a:ext cx="5714100" cy="22218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p:txBody>
      </p:sp>
      <p:grpSp>
        <p:nvGrpSpPr>
          <p:cNvPr id="4326" name="Google Shape;4326;p86"/>
          <p:cNvGrpSpPr/>
          <p:nvPr/>
        </p:nvGrpSpPr>
        <p:grpSpPr>
          <a:xfrm>
            <a:off x="76247" y="76200"/>
            <a:ext cx="8991506" cy="4991091"/>
            <a:chOff x="76247" y="76200"/>
            <a:chExt cx="8991506" cy="4991091"/>
          </a:xfrm>
        </p:grpSpPr>
        <p:sp>
          <p:nvSpPr>
            <p:cNvPr id="4327" name="Google Shape;4327;p86"/>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8" name="Google Shape;4328;p86"/>
            <p:cNvGrpSpPr/>
            <p:nvPr/>
          </p:nvGrpSpPr>
          <p:grpSpPr>
            <a:xfrm>
              <a:off x="76247" y="76200"/>
              <a:ext cx="8991482" cy="270554"/>
              <a:chOff x="495040" y="1057247"/>
              <a:chExt cx="8991482" cy="270554"/>
            </a:xfrm>
          </p:grpSpPr>
          <p:sp>
            <p:nvSpPr>
              <p:cNvPr id="4329" name="Google Shape;4329;p86"/>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0" name="Google Shape;4330;p86"/>
              <p:cNvGrpSpPr/>
              <p:nvPr/>
            </p:nvGrpSpPr>
            <p:grpSpPr>
              <a:xfrm flipH="1">
                <a:off x="559172" y="1122848"/>
                <a:ext cx="560767" cy="139276"/>
                <a:chOff x="4771000" y="1122848"/>
                <a:chExt cx="560767" cy="139276"/>
              </a:xfrm>
            </p:grpSpPr>
            <p:grpSp>
              <p:nvGrpSpPr>
                <p:cNvPr id="4331" name="Google Shape;4331;p86"/>
                <p:cNvGrpSpPr/>
                <p:nvPr/>
              </p:nvGrpSpPr>
              <p:grpSpPr>
                <a:xfrm>
                  <a:off x="5192567" y="1122848"/>
                  <a:ext cx="139200" cy="139200"/>
                  <a:chOff x="5192567" y="1122848"/>
                  <a:chExt cx="139200" cy="139200"/>
                </a:xfrm>
              </p:grpSpPr>
              <p:sp>
                <p:nvSpPr>
                  <p:cNvPr id="4332" name="Google Shape;4332;p86"/>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8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8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5" name="Google Shape;4335;p86"/>
                <p:cNvGrpSpPr/>
                <p:nvPr/>
              </p:nvGrpSpPr>
              <p:grpSpPr>
                <a:xfrm>
                  <a:off x="4771000" y="1122849"/>
                  <a:ext cx="139200" cy="139200"/>
                  <a:chOff x="5192500" y="1122925"/>
                  <a:chExt cx="139200" cy="139200"/>
                </a:xfrm>
              </p:grpSpPr>
              <p:sp>
                <p:nvSpPr>
                  <p:cNvPr id="4336" name="Google Shape;4336;p86"/>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8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8" name="Google Shape;4338;p86"/>
                <p:cNvGrpSpPr/>
                <p:nvPr/>
              </p:nvGrpSpPr>
              <p:grpSpPr>
                <a:xfrm>
                  <a:off x="4981783" y="1122924"/>
                  <a:ext cx="139200" cy="139200"/>
                  <a:chOff x="4981783" y="1122924"/>
                  <a:chExt cx="139200" cy="139200"/>
                </a:xfrm>
              </p:grpSpPr>
              <p:sp>
                <p:nvSpPr>
                  <p:cNvPr id="4339" name="Google Shape;4339;p86"/>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8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4341" name="Google Shape;4341;p86"/>
          <p:cNvGrpSpPr/>
          <p:nvPr/>
        </p:nvGrpSpPr>
        <p:grpSpPr>
          <a:xfrm>
            <a:off x="355409" y="635641"/>
            <a:ext cx="8431669" cy="4201243"/>
            <a:chOff x="355409" y="635641"/>
            <a:chExt cx="8431669" cy="4201243"/>
          </a:xfrm>
        </p:grpSpPr>
        <p:grpSp>
          <p:nvGrpSpPr>
            <p:cNvPr id="4342" name="Google Shape;4342;p86"/>
            <p:cNvGrpSpPr/>
            <p:nvPr/>
          </p:nvGrpSpPr>
          <p:grpSpPr>
            <a:xfrm rot="5400000">
              <a:off x="-70948" y="1062025"/>
              <a:ext cx="1540067" cy="687298"/>
              <a:chOff x="-363350" y="-51188"/>
              <a:chExt cx="1540067" cy="687298"/>
            </a:xfrm>
          </p:grpSpPr>
          <p:sp>
            <p:nvSpPr>
              <p:cNvPr id="4343" name="Google Shape;4343;p86"/>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86"/>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86"/>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86"/>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86"/>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8" name="Google Shape;4348;p86"/>
              <p:cNvGrpSpPr/>
              <p:nvPr/>
            </p:nvGrpSpPr>
            <p:grpSpPr>
              <a:xfrm>
                <a:off x="-363350" y="-51188"/>
                <a:ext cx="1540067" cy="687298"/>
                <a:chOff x="-363350" y="-51188"/>
                <a:chExt cx="1540067" cy="687298"/>
              </a:xfrm>
            </p:grpSpPr>
            <p:sp>
              <p:nvSpPr>
                <p:cNvPr id="4349" name="Google Shape;4349;p86"/>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86"/>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86"/>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86"/>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86"/>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86"/>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86"/>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86"/>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86"/>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86"/>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86"/>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86"/>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86"/>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86"/>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86"/>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86"/>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86"/>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86"/>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86"/>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86"/>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86"/>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86"/>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86"/>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86"/>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86"/>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86"/>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86"/>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86"/>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86"/>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86"/>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9" name="Google Shape;4379;p86"/>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0" name="Google Shape;4380;p86"/>
            <p:cNvGrpSpPr/>
            <p:nvPr/>
          </p:nvGrpSpPr>
          <p:grpSpPr>
            <a:xfrm>
              <a:off x="355409" y="3985202"/>
              <a:ext cx="687326" cy="851683"/>
              <a:chOff x="283597" y="3876221"/>
              <a:chExt cx="775325" cy="960725"/>
            </a:xfrm>
          </p:grpSpPr>
          <p:grpSp>
            <p:nvGrpSpPr>
              <p:cNvPr id="4381" name="Google Shape;4381;p86"/>
              <p:cNvGrpSpPr/>
              <p:nvPr/>
            </p:nvGrpSpPr>
            <p:grpSpPr>
              <a:xfrm>
                <a:off x="283597" y="3952421"/>
                <a:ext cx="699125" cy="884525"/>
                <a:chOff x="1036750" y="2657625"/>
                <a:chExt cx="699125" cy="884525"/>
              </a:xfrm>
            </p:grpSpPr>
            <p:sp>
              <p:nvSpPr>
                <p:cNvPr id="4382" name="Google Shape;4382;p86"/>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86"/>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86"/>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86"/>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86"/>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86"/>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86"/>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86"/>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86"/>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86"/>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86"/>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86"/>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86"/>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5" name="Google Shape;4395;p86"/>
              <p:cNvGrpSpPr/>
              <p:nvPr/>
            </p:nvGrpSpPr>
            <p:grpSpPr>
              <a:xfrm>
                <a:off x="359797" y="3876221"/>
                <a:ext cx="699125" cy="884525"/>
                <a:chOff x="1036750" y="2657625"/>
                <a:chExt cx="699125" cy="884525"/>
              </a:xfrm>
            </p:grpSpPr>
            <p:sp>
              <p:nvSpPr>
                <p:cNvPr id="4396" name="Google Shape;4396;p86"/>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86"/>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86"/>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86"/>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86"/>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86"/>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86"/>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86"/>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86"/>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86"/>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86"/>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86"/>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86"/>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09" name="Google Shape;4409;p86"/>
            <p:cNvGrpSpPr/>
            <p:nvPr/>
          </p:nvGrpSpPr>
          <p:grpSpPr>
            <a:xfrm>
              <a:off x="7128943" y="635650"/>
              <a:ext cx="1658135" cy="306250"/>
              <a:chOff x="7170195" y="4417350"/>
              <a:chExt cx="1658135" cy="306250"/>
            </a:xfrm>
          </p:grpSpPr>
          <p:sp>
            <p:nvSpPr>
              <p:cNvPr id="4410" name="Google Shape;4410;p86"/>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11" name="Google Shape;4411;p86"/>
              <p:cNvGrpSpPr/>
              <p:nvPr/>
            </p:nvGrpSpPr>
            <p:grpSpPr>
              <a:xfrm flipH="1">
                <a:off x="7234397" y="4500798"/>
                <a:ext cx="560767" cy="139276"/>
                <a:chOff x="4771000" y="1122848"/>
                <a:chExt cx="560767" cy="139276"/>
              </a:xfrm>
            </p:grpSpPr>
            <p:grpSp>
              <p:nvGrpSpPr>
                <p:cNvPr id="4412" name="Google Shape;4412;p86"/>
                <p:cNvGrpSpPr/>
                <p:nvPr/>
              </p:nvGrpSpPr>
              <p:grpSpPr>
                <a:xfrm>
                  <a:off x="5192567" y="1122848"/>
                  <a:ext cx="139200" cy="139200"/>
                  <a:chOff x="5192567" y="1122848"/>
                  <a:chExt cx="139200" cy="139200"/>
                </a:xfrm>
              </p:grpSpPr>
              <p:sp>
                <p:nvSpPr>
                  <p:cNvPr id="4413" name="Google Shape;4413;p86"/>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8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8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6" name="Google Shape;4416;p86"/>
                <p:cNvGrpSpPr/>
                <p:nvPr/>
              </p:nvGrpSpPr>
              <p:grpSpPr>
                <a:xfrm>
                  <a:off x="4771000" y="1122849"/>
                  <a:ext cx="139200" cy="139200"/>
                  <a:chOff x="5192500" y="1122925"/>
                  <a:chExt cx="139200" cy="139200"/>
                </a:xfrm>
              </p:grpSpPr>
              <p:sp>
                <p:nvSpPr>
                  <p:cNvPr id="4417" name="Google Shape;4417;p86"/>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86"/>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9" name="Google Shape;4419;p86"/>
                <p:cNvGrpSpPr/>
                <p:nvPr/>
              </p:nvGrpSpPr>
              <p:grpSpPr>
                <a:xfrm>
                  <a:off x="4981783" y="1122924"/>
                  <a:ext cx="139200" cy="139200"/>
                  <a:chOff x="4981783" y="1122924"/>
                  <a:chExt cx="139200" cy="139200"/>
                </a:xfrm>
              </p:grpSpPr>
              <p:sp>
                <p:nvSpPr>
                  <p:cNvPr id="4420" name="Google Shape;4420;p86"/>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86"/>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422" name="Google Shape;4422;p86"/>
            <p:cNvGrpSpPr/>
            <p:nvPr/>
          </p:nvGrpSpPr>
          <p:grpSpPr>
            <a:xfrm>
              <a:off x="1218088" y="4499852"/>
              <a:ext cx="7568755" cy="336944"/>
              <a:chOff x="2258298" y="4063193"/>
              <a:chExt cx="3784567" cy="336944"/>
            </a:xfrm>
          </p:grpSpPr>
          <p:cxnSp>
            <p:nvCxnSpPr>
              <p:cNvPr id="4423" name="Google Shape;4423;p86"/>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4424" name="Google Shape;4424;p86"/>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4425" name="Google Shape;4425;p86"/>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4426" name="Google Shape;4426;p86"/>
            <p:cNvGrpSpPr/>
            <p:nvPr/>
          </p:nvGrpSpPr>
          <p:grpSpPr>
            <a:xfrm>
              <a:off x="8114425" y="1086911"/>
              <a:ext cx="672653" cy="3220538"/>
              <a:chOff x="8114425" y="1088874"/>
              <a:chExt cx="672653" cy="3220538"/>
            </a:xfrm>
          </p:grpSpPr>
          <p:sp>
            <p:nvSpPr>
              <p:cNvPr id="4427" name="Google Shape;4427;p86"/>
              <p:cNvSpPr/>
              <p:nvPr/>
            </p:nvSpPr>
            <p:spPr>
              <a:xfrm rot="-5400000">
                <a:off x="6840483" y="2362817"/>
                <a:ext cx="322053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86"/>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86"/>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86"/>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86"/>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86"/>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86"/>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86"/>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35" name="Shape 4435"/>
        <p:cNvGrpSpPr/>
        <p:nvPr/>
      </p:nvGrpSpPr>
      <p:grpSpPr>
        <a:xfrm>
          <a:off x="0" y="0"/>
          <a:ext cx="0" cy="0"/>
          <a:chOff x="0" y="0"/>
          <a:chExt cx="0" cy="0"/>
        </a:xfrm>
      </p:grpSpPr>
      <p:sp>
        <p:nvSpPr>
          <p:cNvPr id="4436" name="Google Shape;4436;p87"/>
          <p:cNvSpPr txBox="1"/>
          <p:nvPr>
            <p:ph type="title"/>
          </p:nvPr>
        </p:nvSpPr>
        <p:spPr>
          <a:xfrm>
            <a:off x="1512872" y="1830478"/>
            <a:ext cx="2848800" cy="9225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3200"/>
              <a:buNone/>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4437" name="Google Shape;4437;p87"/>
          <p:cNvSpPr txBox="1"/>
          <p:nvPr>
            <p:ph idx="1" type="subTitle"/>
          </p:nvPr>
        </p:nvSpPr>
        <p:spPr>
          <a:xfrm>
            <a:off x="1512872" y="2782950"/>
            <a:ext cx="2848800" cy="104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4438" name="Google Shape;4438;p87"/>
          <p:cNvGrpSpPr/>
          <p:nvPr/>
        </p:nvGrpSpPr>
        <p:grpSpPr>
          <a:xfrm>
            <a:off x="76247" y="76200"/>
            <a:ext cx="8991506" cy="4991091"/>
            <a:chOff x="76247" y="76200"/>
            <a:chExt cx="8991506" cy="4991091"/>
          </a:xfrm>
        </p:grpSpPr>
        <p:sp>
          <p:nvSpPr>
            <p:cNvPr id="4439" name="Google Shape;4439;p87"/>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0" name="Google Shape;4440;p87"/>
            <p:cNvGrpSpPr/>
            <p:nvPr/>
          </p:nvGrpSpPr>
          <p:grpSpPr>
            <a:xfrm>
              <a:off x="76247" y="76200"/>
              <a:ext cx="8991482" cy="270554"/>
              <a:chOff x="495040" y="1057247"/>
              <a:chExt cx="8991482" cy="270554"/>
            </a:xfrm>
          </p:grpSpPr>
          <p:sp>
            <p:nvSpPr>
              <p:cNvPr id="4441" name="Google Shape;4441;p87"/>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2" name="Google Shape;4442;p87"/>
              <p:cNvGrpSpPr/>
              <p:nvPr/>
            </p:nvGrpSpPr>
            <p:grpSpPr>
              <a:xfrm flipH="1">
                <a:off x="559172" y="1122848"/>
                <a:ext cx="560767" cy="139276"/>
                <a:chOff x="4771000" y="1122848"/>
                <a:chExt cx="560767" cy="139276"/>
              </a:xfrm>
            </p:grpSpPr>
            <p:grpSp>
              <p:nvGrpSpPr>
                <p:cNvPr id="4443" name="Google Shape;4443;p87"/>
                <p:cNvGrpSpPr/>
                <p:nvPr/>
              </p:nvGrpSpPr>
              <p:grpSpPr>
                <a:xfrm>
                  <a:off x="5192567" y="1122848"/>
                  <a:ext cx="139200" cy="139200"/>
                  <a:chOff x="5192567" y="1122848"/>
                  <a:chExt cx="139200" cy="139200"/>
                </a:xfrm>
              </p:grpSpPr>
              <p:sp>
                <p:nvSpPr>
                  <p:cNvPr id="4444" name="Google Shape;4444;p87"/>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87"/>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87"/>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7" name="Google Shape;4447;p87"/>
                <p:cNvGrpSpPr/>
                <p:nvPr/>
              </p:nvGrpSpPr>
              <p:grpSpPr>
                <a:xfrm>
                  <a:off x="4771000" y="1122849"/>
                  <a:ext cx="139200" cy="139200"/>
                  <a:chOff x="5192500" y="1122925"/>
                  <a:chExt cx="139200" cy="139200"/>
                </a:xfrm>
              </p:grpSpPr>
              <p:sp>
                <p:nvSpPr>
                  <p:cNvPr id="4448" name="Google Shape;4448;p87"/>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87"/>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0" name="Google Shape;4450;p87"/>
                <p:cNvGrpSpPr/>
                <p:nvPr/>
              </p:nvGrpSpPr>
              <p:grpSpPr>
                <a:xfrm>
                  <a:off x="4981783" y="1122924"/>
                  <a:ext cx="139200" cy="139200"/>
                  <a:chOff x="4981783" y="1122924"/>
                  <a:chExt cx="139200" cy="139200"/>
                </a:xfrm>
              </p:grpSpPr>
              <p:sp>
                <p:nvSpPr>
                  <p:cNvPr id="4451" name="Google Shape;4451;p87"/>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87"/>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4453" name="Google Shape;4453;p87"/>
          <p:cNvGrpSpPr/>
          <p:nvPr/>
        </p:nvGrpSpPr>
        <p:grpSpPr>
          <a:xfrm>
            <a:off x="240683" y="495891"/>
            <a:ext cx="8404692" cy="4402218"/>
            <a:chOff x="240683" y="495891"/>
            <a:chExt cx="8404692" cy="4402218"/>
          </a:xfrm>
        </p:grpSpPr>
        <p:grpSp>
          <p:nvGrpSpPr>
            <p:cNvPr id="4454" name="Google Shape;4454;p87"/>
            <p:cNvGrpSpPr/>
            <p:nvPr/>
          </p:nvGrpSpPr>
          <p:grpSpPr>
            <a:xfrm>
              <a:off x="240683" y="495891"/>
              <a:ext cx="8345896" cy="4402218"/>
              <a:chOff x="240683" y="495891"/>
              <a:chExt cx="8345896" cy="4402218"/>
            </a:xfrm>
          </p:grpSpPr>
          <p:grpSp>
            <p:nvGrpSpPr>
              <p:cNvPr id="4455" name="Google Shape;4455;p87"/>
              <p:cNvGrpSpPr/>
              <p:nvPr/>
            </p:nvGrpSpPr>
            <p:grpSpPr>
              <a:xfrm rot="5400000">
                <a:off x="-1725205" y="2461778"/>
                <a:ext cx="4402218" cy="470443"/>
                <a:chOff x="6856163" y="688475"/>
                <a:chExt cx="2083200" cy="525988"/>
              </a:xfrm>
            </p:grpSpPr>
            <p:cxnSp>
              <p:nvCxnSpPr>
                <p:cNvPr id="4456" name="Google Shape;4456;p87"/>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457" name="Google Shape;4457;p87"/>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458" name="Google Shape;4458;p8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459" name="Google Shape;4459;p8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4460" name="Google Shape;4460;p87"/>
              <p:cNvGrpSpPr/>
              <p:nvPr/>
            </p:nvGrpSpPr>
            <p:grpSpPr>
              <a:xfrm>
                <a:off x="8090675" y="1678300"/>
                <a:ext cx="332400" cy="2923200"/>
                <a:chOff x="8090675" y="1678300"/>
                <a:chExt cx="332400" cy="2923200"/>
              </a:xfrm>
            </p:grpSpPr>
            <p:sp>
              <p:nvSpPr>
                <p:cNvPr id="4461" name="Google Shape;4461;p87"/>
                <p:cNvSpPr/>
                <p:nvPr/>
              </p:nvSpPr>
              <p:spPr>
                <a:xfrm rot="-5400000">
                  <a:off x="6795275" y="2973700"/>
                  <a:ext cx="29232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2" name="Google Shape;4462;p87"/>
                <p:cNvGrpSpPr/>
                <p:nvPr/>
              </p:nvGrpSpPr>
              <p:grpSpPr>
                <a:xfrm rot="-5400000">
                  <a:off x="6913625" y="3071500"/>
                  <a:ext cx="2686500" cy="136800"/>
                  <a:chOff x="5697536" y="4196525"/>
                  <a:chExt cx="2686500" cy="136800"/>
                </a:xfrm>
              </p:grpSpPr>
              <p:cxnSp>
                <p:nvCxnSpPr>
                  <p:cNvPr id="4463" name="Google Shape;4463;p87"/>
                  <p:cNvCxnSpPr/>
                  <p:nvPr/>
                </p:nvCxnSpPr>
                <p:spPr>
                  <a:xfrm flipH="1" rot="-5400000">
                    <a:off x="7039736" y="2922725"/>
                    <a:ext cx="2100" cy="2686500"/>
                  </a:xfrm>
                  <a:prstGeom prst="straightConnector1">
                    <a:avLst/>
                  </a:prstGeom>
                  <a:noFill/>
                  <a:ln cap="flat" cmpd="sng" w="19050">
                    <a:solidFill>
                      <a:schemeClr val="dk1"/>
                    </a:solidFill>
                    <a:prstDash val="solid"/>
                    <a:round/>
                    <a:headEnd len="med" w="med" type="none"/>
                    <a:tailEnd len="med" w="med" type="none"/>
                  </a:ln>
                </p:spPr>
              </p:cxnSp>
              <p:sp>
                <p:nvSpPr>
                  <p:cNvPr id="4464" name="Google Shape;4464;p87"/>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465" name="Google Shape;4465;p87"/>
              <p:cNvSpPr/>
              <p:nvPr/>
            </p:nvSpPr>
            <p:spPr>
              <a:xfrm>
                <a:off x="8243079" y="2706664"/>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6" name="Google Shape;4466;p87"/>
            <p:cNvGrpSpPr/>
            <p:nvPr/>
          </p:nvGrpSpPr>
          <p:grpSpPr>
            <a:xfrm>
              <a:off x="8090675" y="798314"/>
              <a:ext cx="554700" cy="554700"/>
              <a:chOff x="8090675" y="798314"/>
              <a:chExt cx="554700" cy="554700"/>
            </a:xfrm>
          </p:grpSpPr>
          <p:grpSp>
            <p:nvGrpSpPr>
              <p:cNvPr id="4467" name="Google Shape;4467;p87"/>
              <p:cNvGrpSpPr/>
              <p:nvPr/>
            </p:nvGrpSpPr>
            <p:grpSpPr>
              <a:xfrm>
                <a:off x="8090675" y="798314"/>
                <a:ext cx="554700" cy="554700"/>
                <a:chOff x="-388475" y="881425"/>
                <a:chExt cx="554700" cy="554700"/>
              </a:xfrm>
            </p:grpSpPr>
            <p:sp>
              <p:nvSpPr>
                <p:cNvPr id="4468" name="Google Shape;4468;p87"/>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87"/>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0" name="Google Shape;4470;p87"/>
              <p:cNvGrpSpPr/>
              <p:nvPr/>
            </p:nvGrpSpPr>
            <p:grpSpPr>
              <a:xfrm>
                <a:off x="8160543" y="979306"/>
                <a:ext cx="340184" cy="266746"/>
                <a:chOff x="-41694200" y="2382950"/>
                <a:chExt cx="317425" cy="248900"/>
              </a:xfrm>
            </p:grpSpPr>
            <p:sp>
              <p:nvSpPr>
                <p:cNvPr id="4471" name="Google Shape;4471;p87"/>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87"/>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73" name="Shape 4473"/>
        <p:cNvGrpSpPr/>
        <p:nvPr/>
      </p:nvGrpSpPr>
      <p:grpSpPr>
        <a:xfrm>
          <a:off x="0" y="0"/>
          <a:ext cx="0" cy="0"/>
          <a:chOff x="0" y="0"/>
          <a:chExt cx="0" cy="0"/>
        </a:xfrm>
      </p:grpSpPr>
      <p:sp>
        <p:nvSpPr>
          <p:cNvPr id="4474" name="Google Shape;4474;p88"/>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grpSp>
        <p:nvGrpSpPr>
          <p:cNvPr id="4475" name="Google Shape;4475;p88"/>
          <p:cNvGrpSpPr/>
          <p:nvPr/>
        </p:nvGrpSpPr>
        <p:grpSpPr>
          <a:xfrm>
            <a:off x="-150" y="0"/>
            <a:ext cx="9144300" cy="5154150"/>
            <a:chOff x="-150" y="0"/>
            <a:chExt cx="9144300" cy="5154150"/>
          </a:xfrm>
        </p:grpSpPr>
        <p:grpSp>
          <p:nvGrpSpPr>
            <p:cNvPr id="4476" name="Google Shape;4476;p88"/>
            <p:cNvGrpSpPr/>
            <p:nvPr/>
          </p:nvGrpSpPr>
          <p:grpSpPr>
            <a:xfrm>
              <a:off x="-150" y="0"/>
              <a:ext cx="9144300" cy="5154150"/>
              <a:chOff x="-150" y="0"/>
              <a:chExt cx="9144300" cy="5154150"/>
            </a:xfrm>
          </p:grpSpPr>
          <p:sp>
            <p:nvSpPr>
              <p:cNvPr id="4477" name="Google Shape;4477;p88"/>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88"/>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9" name="Google Shape;4479;p88"/>
              <p:cNvGrpSpPr/>
              <p:nvPr/>
            </p:nvGrpSpPr>
            <p:grpSpPr>
              <a:xfrm>
                <a:off x="-150" y="78900"/>
                <a:ext cx="9144300" cy="4985700"/>
                <a:chOff x="-150" y="78900"/>
                <a:chExt cx="9144300" cy="4985700"/>
              </a:xfrm>
            </p:grpSpPr>
            <p:sp>
              <p:nvSpPr>
                <p:cNvPr id="4480" name="Google Shape;4480;p88"/>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88"/>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82" name="Google Shape;4482;p88"/>
            <p:cNvGrpSpPr/>
            <p:nvPr/>
          </p:nvGrpSpPr>
          <p:grpSpPr>
            <a:xfrm>
              <a:off x="76247" y="76209"/>
              <a:ext cx="8991507" cy="4991083"/>
              <a:chOff x="-25" y="152400"/>
              <a:chExt cx="8991507" cy="4991083"/>
            </a:xfrm>
          </p:grpSpPr>
          <p:sp>
            <p:nvSpPr>
              <p:cNvPr id="4483" name="Google Shape;4483;p88"/>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88"/>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85" name="Google Shape;4485;p88"/>
              <p:cNvGrpSpPr/>
              <p:nvPr/>
            </p:nvGrpSpPr>
            <p:grpSpPr>
              <a:xfrm>
                <a:off x="8788026" y="217953"/>
                <a:ext cx="139356" cy="139356"/>
                <a:chOff x="3300229" y="786025"/>
                <a:chExt cx="116275" cy="116275"/>
              </a:xfrm>
            </p:grpSpPr>
            <p:sp>
              <p:nvSpPr>
                <p:cNvPr id="4486" name="Google Shape;4486;p88"/>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88"/>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88"/>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89" name="Shape 4489"/>
        <p:cNvGrpSpPr/>
        <p:nvPr/>
      </p:nvGrpSpPr>
      <p:grpSpPr>
        <a:xfrm>
          <a:off x="0" y="0"/>
          <a:ext cx="0" cy="0"/>
          <a:chOff x="0" y="0"/>
          <a:chExt cx="0" cy="0"/>
        </a:xfrm>
      </p:grpSpPr>
      <p:sp>
        <p:nvSpPr>
          <p:cNvPr id="4490" name="Google Shape;4490;p89"/>
          <p:cNvSpPr txBox="1"/>
          <p:nvPr>
            <p:ph hasCustomPrompt="1" type="title"/>
          </p:nvPr>
        </p:nvSpPr>
        <p:spPr>
          <a:xfrm>
            <a:off x="1175075" y="2058635"/>
            <a:ext cx="4044300" cy="94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500"/>
              <a:buNone/>
              <a:defRPr sz="85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4491" name="Google Shape;4491;p89"/>
          <p:cNvSpPr txBox="1"/>
          <p:nvPr>
            <p:ph idx="1" type="subTitle"/>
          </p:nvPr>
        </p:nvSpPr>
        <p:spPr>
          <a:xfrm flipH="1">
            <a:off x="1259825" y="3062200"/>
            <a:ext cx="3874800" cy="6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lvl1pPr>
            <a:lvl2pPr lvl="1" rtl="0" algn="ctr">
              <a:lnSpc>
                <a:spcPct val="100000"/>
              </a:lnSpc>
              <a:spcBef>
                <a:spcPts val="0"/>
              </a:spcBef>
              <a:spcAft>
                <a:spcPts val="0"/>
              </a:spcAft>
              <a:buNone/>
              <a:defRPr sz="1800"/>
            </a:lvl2pPr>
            <a:lvl3pPr lvl="2" rtl="0" algn="ctr">
              <a:lnSpc>
                <a:spcPct val="100000"/>
              </a:lnSpc>
              <a:spcBef>
                <a:spcPts val="0"/>
              </a:spcBef>
              <a:spcAft>
                <a:spcPts val="0"/>
              </a:spcAft>
              <a:buNone/>
              <a:defRPr sz="1800"/>
            </a:lvl3pPr>
            <a:lvl4pPr lvl="3" rtl="0" algn="ctr">
              <a:lnSpc>
                <a:spcPct val="100000"/>
              </a:lnSpc>
              <a:spcBef>
                <a:spcPts val="0"/>
              </a:spcBef>
              <a:spcAft>
                <a:spcPts val="0"/>
              </a:spcAft>
              <a:buNone/>
              <a:defRPr sz="1800"/>
            </a:lvl4pPr>
            <a:lvl5pPr lvl="4" rtl="0" algn="ctr">
              <a:lnSpc>
                <a:spcPct val="100000"/>
              </a:lnSpc>
              <a:spcBef>
                <a:spcPts val="0"/>
              </a:spcBef>
              <a:spcAft>
                <a:spcPts val="0"/>
              </a:spcAft>
              <a:buNone/>
              <a:defRPr sz="1800"/>
            </a:lvl5pPr>
            <a:lvl6pPr lvl="5" rtl="0" algn="ctr">
              <a:lnSpc>
                <a:spcPct val="100000"/>
              </a:lnSpc>
              <a:spcBef>
                <a:spcPts val="0"/>
              </a:spcBef>
              <a:spcAft>
                <a:spcPts val="0"/>
              </a:spcAft>
              <a:buNone/>
              <a:defRPr sz="1800"/>
            </a:lvl6pPr>
            <a:lvl7pPr lvl="6" rtl="0" algn="ctr">
              <a:lnSpc>
                <a:spcPct val="100000"/>
              </a:lnSpc>
              <a:spcBef>
                <a:spcPts val="0"/>
              </a:spcBef>
              <a:spcAft>
                <a:spcPts val="0"/>
              </a:spcAft>
              <a:buNone/>
              <a:defRPr sz="1800"/>
            </a:lvl7pPr>
            <a:lvl8pPr lvl="7" rtl="0" algn="ctr">
              <a:lnSpc>
                <a:spcPct val="100000"/>
              </a:lnSpc>
              <a:spcBef>
                <a:spcPts val="0"/>
              </a:spcBef>
              <a:spcAft>
                <a:spcPts val="0"/>
              </a:spcAft>
              <a:buNone/>
              <a:defRPr sz="1800"/>
            </a:lvl8pPr>
            <a:lvl9pPr lvl="8" rtl="0" algn="ctr">
              <a:lnSpc>
                <a:spcPct val="100000"/>
              </a:lnSpc>
              <a:spcBef>
                <a:spcPts val="0"/>
              </a:spcBef>
              <a:spcAft>
                <a:spcPts val="0"/>
              </a:spcAft>
              <a:buNone/>
              <a:defRPr sz="1800"/>
            </a:lvl9pPr>
          </a:lstStyle>
          <a:p/>
        </p:txBody>
      </p:sp>
      <p:grpSp>
        <p:nvGrpSpPr>
          <p:cNvPr id="4492" name="Google Shape;4492;p89"/>
          <p:cNvGrpSpPr/>
          <p:nvPr/>
        </p:nvGrpSpPr>
        <p:grpSpPr>
          <a:xfrm>
            <a:off x="76247" y="76200"/>
            <a:ext cx="8991506" cy="4991091"/>
            <a:chOff x="76247" y="76200"/>
            <a:chExt cx="8991506" cy="4991091"/>
          </a:xfrm>
        </p:grpSpPr>
        <p:sp>
          <p:nvSpPr>
            <p:cNvPr id="4493" name="Google Shape;4493;p89"/>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94" name="Google Shape;4494;p89"/>
            <p:cNvGrpSpPr/>
            <p:nvPr/>
          </p:nvGrpSpPr>
          <p:grpSpPr>
            <a:xfrm>
              <a:off x="76247" y="76200"/>
              <a:ext cx="8991482" cy="270554"/>
              <a:chOff x="495040" y="1057247"/>
              <a:chExt cx="8991482" cy="270554"/>
            </a:xfrm>
          </p:grpSpPr>
          <p:sp>
            <p:nvSpPr>
              <p:cNvPr id="4495" name="Google Shape;4495;p89"/>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96" name="Google Shape;4496;p89"/>
              <p:cNvGrpSpPr/>
              <p:nvPr/>
            </p:nvGrpSpPr>
            <p:grpSpPr>
              <a:xfrm flipH="1">
                <a:off x="559172" y="1122848"/>
                <a:ext cx="560767" cy="139276"/>
                <a:chOff x="4771000" y="1122848"/>
                <a:chExt cx="560767" cy="139276"/>
              </a:xfrm>
            </p:grpSpPr>
            <p:grpSp>
              <p:nvGrpSpPr>
                <p:cNvPr id="4497" name="Google Shape;4497;p89"/>
                <p:cNvGrpSpPr/>
                <p:nvPr/>
              </p:nvGrpSpPr>
              <p:grpSpPr>
                <a:xfrm>
                  <a:off x="5192567" y="1122848"/>
                  <a:ext cx="139200" cy="139200"/>
                  <a:chOff x="5192567" y="1122848"/>
                  <a:chExt cx="139200" cy="139200"/>
                </a:xfrm>
              </p:grpSpPr>
              <p:sp>
                <p:nvSpPr>
                  <p:cNvPr id="4498" name="Google Shape;4498;p89"/>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8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8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1" name="Google Shape;4501;p89"/>
                <p:cNvGrpSpPr/>
                <p:nvPr/>
              </p:nvGrpSpPr>
              <p:grpSpPr>
                <a:xfrm>
                  <a:off x="4771000" y="1122849"/>
                  <a:ext cx="139200" cy="139200"/>
                  <a:chOff x="5192500" y="1122925"/>
                  <a:chExt cx="139200" cy="139200"/>
                </a:xfrm>
              </p:grpSpPr>
              <p:sp>
                <p:nvSpPr>
                  <p:cNvPr id="4502" name="Google Shape;4502;p89"/>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8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4" name="Google Shape;4504;p89"/>
                <p:cNvGrpSpPr/>
                <p:nvPr/>
              </p:nvGrpSpPr>
              <p:grpSpPr>
                <a:xfrm>
                  <a:off x="4981783" y="1122924"/>
                  <a:ext cx="139200" cy="139200"/>
                  <a:chOff x="4981783" y="1122924"/>
                  <a:chExt cx="139200" cy="139200"/>
                </a:xfrm>
              </p:grpSpPr>
              <p:sp>
                <p:nvSpPr>
                  <p:cNvPr id="4505" name="Google Shape;4505;p89"/>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89"/>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4507" name="Google Shape;4507;p89"/>
          <p:cNvGrpSpPr/>
          <p:nvPr/>
        </p:nvGrpSpPr>
        <p:grpSpPr>
          <a:xfrm>
            <a:off x="326489" y="614305"/>
            <a:ext cx="8491880" cy="4219295"/>
            <a:chOff x="326489" y="614305"/>
            <a:chExt cx="8491880" cy="4219295"/>
          </a:xfrm>
        </p:grpSpPr>
        <p:grpSp>
          <p:nvGrpSpPr>
            <p:cNvPr id="4508" name="Google Shape;4508;p89"/>
            <p:cNvGrpSpPr/>
            <p:nvPr/>
          </p:nvGrpSpPr>
          <p:grpSpPr>
            <a:xfrm>
              <a:off x="326489" y="4146302"/>
              <a:ext cx="1540067" cy="687298"/>
              <a:chOff x="-363350" y="-51188"/>
              <a:chExt cx="1540067" cy="687298"/>
            </a:xfrm>
          </p:grpSpPr>
          <p:sp>
            <p:nvSpPr>
              <p:cNvPr id="4509" name="Google Shape;4509;p89"/>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89"/>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89"/>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89"/>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89"/>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4" name="Google Shape;4514;p89"/>
              <p:cNvGrpSpPr/>
              <p:nvPr/>
            </p:nvGrpSpPr>
            <p:grpSpPr>
              <a:xfrm>
                <a:off x="-363350" y="-51188"/>
                <a:ext cx="1540067" cy="687298"/>
                <a:chOff x="-363350" y="-51188"/>
                <a:chExt cx="1540067" cy="687298"/>
              </a:xfrm>
            </p:grpSpPr>
            <p:sp>
              <p:nvSpPr>
                <p:cNvPr id="4515" name="Google Shape;4515;p89"/>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89"/>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89"/>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89"/>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89"/>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89"/>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89"/>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89"/>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89"/>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89"/>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89"/>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89"/>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89"/>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89"/>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89"/>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89"/>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89"/>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89"/>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89"/>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89"/>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89"/>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89"/>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89"/>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89"/>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89"/>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89"/>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89"/>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89"/>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89"/>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89"/>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45" name="Google Shape;4545;p89"/>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6" name="Google Shape;4546;p89"/>
            <p:cNvGrpSpPr/>
            <p:nvPr/>
          </p:nvGrpSpPr>
          <p:grpSpPr>
            <a:xfrm>
              <a:off x="801872" y="614661"/>
              <a:ext cx="1913983" cy="521706"/>
              <a:chOff x="489414" y="450012"/>
              <a:chExt cx="2153203" cy="586912"/>
            </a:xfrm>
          </p:grpSpPr>
          <p:sp>
            <p:nvSpPr>
              <p:cNvPr id="4547" name="Google Shape;4547;p89"/>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48" name="Google Shape;4548;p89"/>
              <p:cNvGrpSpPr/>
              <p:nvPr/>
            </p:nvGrpSpPr>
            <p:grpSpPr>
              <a:xfrm>
                <a:off x="584420" y="519414"/>
                <a:ext cx="1963411" cy="246971"/>
                <a:chOff x="571861" y="517439"/>
                <a:chExt cx="1963411" cy="246971"/>
              </a:xfrm>
            </p:grpSpPr>
            <p:sp>
              <p:nvSpPr>
                <p:cNvPr id="4549" name="Google Shape;4549;p89"/>
                <p:cNvSpPr/>
                <p:nvPr/>
              </p:nvSpPr>
              <p:spPr>
                <a:xfrm>
                  <a:off x="571861" y="517439"/>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89"/>
                <p:cNvSpPr/>
                <p:nvPr/>
              </p:nvSpPr>
              <p:spPr>
                <a:xfrm>
                  <a:off x="949850" y="517474"/>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89"/>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89"/>
                <p:cNvSpPr/>
                <p:nvPr/>
              </p:nvSpPr>
              <p:spPr>
                <a:xfrm>
                  <a:off x="170644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89"/>
                <p:cNvSpPr/>
                <p:nvPr/>
              </p:nvSpPr>
              <p:spPr>
                <a:xfrm>
                  <a:off x="208501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89"/>
                <p:cNvSpPr/>
                <p:nvPr/>
              </p:nvSpPr>
              <p:spPr>
                <a:xfrm>
                  <a:off x="2401823" y="517474"/>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grpSp>
        <p:grpSp>
          <p:nvGrpSpPr>
            <p:cNvPr id="4555" name="Google Shape;4555;p89"/>
            <p:cNvGrpSpPr/>
            <p:nvPr/>
          </p:nvGrpSpPr>
          <p:grpSpPr>
            <a:xfrm>
              <a:off x="3006410" y="614305"/>
              <a:ext cx="5811959" cy="505416"/>
              <a:chOff x="2258298" y="3894721"/>
              <a:chExt cx="3784567" cy="505416"/>
            </a:xfrm>
          </p:grpSpPr>
          <p:cxnSp>
            <p:nvCxnSpPr>
              <p:cNvPr id="4556" name="Google Shape;4556;p89"/>
              <p:cNvCxnSpPr/>
              <p:nvPr/>
            </p:nvCxnSpPr>
            <p:spPr>
              <a:xfrm>
                <a:off x="2258365" y="4231665"/>
                <a:ext cx="3784500" cy="0"/>
              </a:xfrm>
              <a:prstGeom prst="straightConnector1">
                <a:avLst/>
              </a:prstGeom>
              <a:noFill/>
              <a:ln cap="flat" cmpd="sng" w="19050">
                <a:solidFill>
                  <a:schemeClr val="dk1"/>
                </a:solidFill>
                <a:prstDash val="dot"/>
                <a:round/>
                <a:headEnd len="med" w="med" type="none"/>
                <a:tailEnd len="med" w="med" type="none"/>
              </a:ln>
            </p:spPr>
          </p:cxnSp>
          <p:cxnSp>
            <p:nvCxnSpPr>
              <p:cNvPr id="4557" name="Google Shape;4557;p89"/>
              <p:cNvCxnSpPr/>
              <p:nvPr/>
            </p:nvCxnSpPr>
            <p:spPr>
              <a:xfrm>
                <a:off x="2258365" y="4400137"/>
                <a:ext cx="3784500" cy="0"/>
              </a:xfrm>
              <a:prstGeom prst="straightConnector1">
                <a:avLst/>
              </a:prstGeom>
              <a:noFill/>
              <a:ln cap="flat" cmpd="sng" w="19050">
                <a:solidFill>
                  <a:schemeClr val="dk1"/>
                </a:solidFill>
                <a:prstDash val="dot"/>
                <a:round/>
                <a:headEnd len="med" w="med" type="none"/>
                <a:tailEnd len="med" w="med" type="none"/>
              </a:ln>
            </p:spPr>
          </p:cxnSp>
          <p:cxnSp>
            <p:nvCxnSpPr>
              <p:cNvPr id="4558" name="Google Shape;4558;p89"/>
              <p:cNvCxnSpPr/>
              <p:nvPr/>
            </p:nvCxnSpPr>
            <p:spPr>
              <a:xfrm>
                <a:off x="2258298" y="3894721"/>
                <a:ext cx="3784500" cy="0"/>
              </a:xfrm>
              <a:prstGeom prst="straightConnector1">
                <a:avLst/>
              </a:prstGeom>
              <a:noFill/>
              <a:ln cap="flat" cmpd="sng" w="19050">
                <a:solidFill>
                  <a:schemeClr val="dk1"/>
                </a:solidFill>
                <a:prstDash val="dot"/>
                <a:round/>
                <a:headEnd len="med" w="med" type="none"/>
                <a:tailEnd len="med" w="med" type="none"/>
              </a:ln>
            </p:spPr>
          </p:cxnSp>
          <p:cxnSp>
            <p:nvCxnSpPr>
              <p:cNvPr id="4559" name="Google Shape;4559;p89"/>
              <p:cNvCxnSpPr/>
              <p:nvPr/>
            </p:nvCxnSpPr>
            <p:spPr>
              <a:xfrm>
                <a:off x="2258298" y="4063193"/>
                <a:ext cx="3784500" cy="0"/>
              </a:xfrm>
              <a:prstGeom prst="straightConnector1">
                <a:avLst/>
              </a:prstGeom>
              <a:noFill/>
              <a:ln cap="flat" cmpd="sng" w="19050">
                <a:solidFill>
                  <a:schemeClr val="dk1"/>
                </a:solidFill>
                <a:prstDash val="dot"/>
                <a:round/>
                <a:headEnd len="med" w="med" type="none"/>
                <a:tailEnd len="med" w="med" type="none"/>
              </a:ln>
            </p:spPr>
          </p:cxnSp>
        </p:grpSp>
        <p:grpSp>
          <p:nvGrpSpPr>
            <p:cNvPr id="4560" name="Google Shape;4560;p89"/>
            <p:cNvGrpSpPr/>
            <p:nvPr/>
          </p:nvGrpSpPr>
          <p:grpSpPr>
            <a:xfrm>
              <a:off x="3627625" y="4501200"/>
              <a:ext cx="4714500" cy="332400"/>
              <a:chOff x="4122875" y="4098725"/>
              <a:chExt cx="4714500" cy="332400"/>
            </a:xfrm>
          </p:grpSpPr>
          <p:sp>
            <p:nvSpPr>
              <p:cNvPr id="4561" name="Google Shape;4561;p89"/>
              <p:cNvSpPr/>
              <p:nvPr/>
            </p:nvSpPr>
            <p:spPr>
              <a:xfrm>
                <a:off x="4122875" y="4098725"/>
                <a:ext cx="4714500" cy="3324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89"/>
              <p:cNvSpPr/>
              <p:nvPr/>
            </p:nvSpPr>
            <p:spPr>
              <a:xfrm rot="5400000">
                <a:off x="4223375" y="4196525"/>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3" name="Google Shape;4563;p89"/>
              <p:cNvGrpSpPr/>
              <p:nvPr/>
            </p:nvGrpSpPr>
            <p:grpSpPr>
              <a:xfrm>
                <a:off x="4515789" y="4196525"/>
                <a:ext cx="4096800" cy="136800"/>
                <a:chOff x="4535725" y="4196525"/>
                <a:chExt cx="4096800" cy="136800"/>
              </a:xfrm>
            </p:grpSpPr>
            <p:cxnSp>
              <p:nvCxnSpPr>
                <p:cNvPr id="4564" name="Google Shape;4564;p89"/>
                <p:cNvCxnSpPr/>
                <p:nvPr/>
              </p:nvCxnSpPr>
              <p:spPr>
                <a:xfrm>
                  <a:off x="4535725" y="4267000"/>
                  <a:ext cx="4096800" cy="0"/>
                </a:xfrm>
                <a:prstGeom prst="straightConnector1">
                  <a:avLst/>
                </a:prstGeom>
                <a:noFill/>
                <a:ln cap="flat" cmpd="sng" w="19050">
                  <a:solidFill>
                    <a:schemeClr val="dk1"/>
                  </a:solidFill>
                  <a:prstDash val="solid"/>
                  <a:round/>
                  <a:headEnd len="med" w="med" type="none"/>
                  <a:tailEnd len="med" w="med" type="none"/>
                </a:ln>
              </p:spPr>
            </p:cxnSp>
            <p:sp>
              <p:nvSpPr>
                <p:cNvPr id="4565" name="Google Shape;4565;p89"/>
                <p:cNvSpPr/>
                <p:nvPr/>
              </p:nvSpPr>
              <p:spPr>
                <a:xfrm>
                  <a:off x="7386600" y="4196525"/>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566" name="Shape 4566"/>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7_1">
    <p:spTree>
      <p:nvGrpSpPr>
        <p:cNvPr id="4567" name="Shape 4567"/>
        <p:cNvGrpSpPr/>
        <p:nvPr/>
      </p:nvGrpSpPr>
      <p:grpSpPr>
        <a:xfrm>
          <a:off x="0" y="0"/>
          <a:ext cx="0" cy="0"/>
          <a:chOff x="0" y="0"/>
          <a:chExt cx="0" cy="0"/>
        </a:xfrm>
      </p:grpSpPr>
      <p:grpSp>
        <p:nvGrpSpPr>
          <p:cNvPr id="4568" name="Google Shape;4568;p91"/>
          <p:cNvGrpSpPr/>
          <p:nvPr/>
        </p:nvGrpSpPr>
        <p:grpSpPr>
          <a:xfrm>
            <a:off x="76247" y="76200"/>
            <a:ext cx="8991506" cy="4991091"/>
            <a:chOff x="76247" y="76200"/>
            <a:chExt cx="8991506" cy="4991091"/>
          </a:xfrm>
        </p:grpSpPr>
        <p:sp>
          <p:nvSpPr>
            <p:cNvPr id="4569" name="Google Shape;4569;p9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0" name="Google Shape;4570;p91"/>
            <p:cNvGrpSpPr/>
            <p:nvPr/>
          </p:nvGrpSpPr>
          <p:grpSpPr>
            <a:xfrm>
              <a:off x="76247" y="76200"/>
              <a:ext cx="8991482" cy="270554"/>
              <a:chOff x="495040" y="1057247"/>
              <a:chExt cx="8991482" cy="270554"/>
            </a:xfrm>
          </p:grpSpPr>
          <p:sp>
            <p:nvSpPr>
              <p:cNvPr id="4571" name="Google Shape;4571;p9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2" name="Google Shape;4572;p91"/>
              <p:cNvGrpSpPr/>
              <p:nvPr/>
            </p:nvGrpSpPr>
            <p:grpSpPr>
              <a:xfrm flipH="1">
                <a:off x="559172" y="1122848"/>
                <a:ext cx="560767" cy="139276"/>
                <a:chOff x="4771000" y="1122848"/>
                <a:chExt cx="560767" cy="139276"/>
              </a:xfrm>
            </p:grpSpPr>
            <p:grpSp>
              <p:nvGrpSpPr>
                <p:cNvPr id="4573" name="Google Shape;4573;p91"/>
                <p:cNvGrpSpPr/>
                <p:nvPr/>
              </p:nvGrpSpPr>
              <p:grpSpPr>
                <a:xfrm>
                  <a:off x="5192567" y="1122848"/>
                  <a:ext cx="139200" cy="139200"/>
                  <a:chOff x="5192567" y="1122848"/>
                  <a:chExt cx="139200" cy="139200"/>
                </a:xfrm>
              </p:grpSpPr>
              <p:sp>
                <p:nvSpPr>
                  <p:cNvPr id="4574" name="Google Shape;4574;p91"/>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9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9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7" name="Google Shape;4577;p91"/>
                <p:cNvGrpSpPr/>
                <p:nvPr/>
              </p:nvGrpSpPr>
              <p:grpSpPr>
                <a:xfrm>
                  <a:off x="4771000" y="1122849"/>
                  <a:ext cx="139200" cy="139200"/>
                  <a:chOff x="5192500" y="1122925"/>
                  <a:chExt cx="139200" cy="139200"/>
                </a:xfrm>
              </p:grpSpPr>
              <p:sp>
                <p:nvSpPr>
                  <p:cNvPr id="4578" name="Google Shape;4578;p91"/>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9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0" name="Google Shape;4580;p91"/>
                <p:cNvGrpSpPr/>
                <p:nvPr/>
              </p:nvGrpSpPr>
              <p:grpSpPr>
                <a:xfrm>
                  <a:off x="4981783" y="1122924"/>
                  <a:ext cx="139200" cy="139200"/>
                  <a:chOff x="4981783" y="1122924"/>
                  <a:chExt cx="139200" cy="139200"/>
                </a:xfrm>
              </p:grpSpPr>
              <p:sp>
                <p:nvSpPr>
                  <p:cNvPr id="4581" name="Google Shape;4581;p91"/>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9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4583" name="Google Shape;4583;p91"/>
          <p:cNvSpPr txBox="1"/>
          <p:nvPr>
            <p:ph hasCustomPrompt="1" type="title"/>
          </p:nvPr>
        </p:nvSpPr>
        <p:spPr>
          <a:xfrm>
            <a:off x="722376"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584" name="Google Shape;4584;p91"/>
          <p:cNvSpPr txBox="1"/>
          <p:nvPr>
            <p:ph idx="1" type="subTitle"/>
          </p:nvPr>
        </p:nvSpPr>
        <p:spPr>
          <a:xfrm>
            <a:off x="1663700" y="1738719"/>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585" name="Google Shape;4585;p91"/>
          <p:cNvSpPr txBox="1"/>
          <p:nvPr>
            <p:ph idx="2" type="subTitle"/>
          </p:nvPr>
        </p:nvSpPr>
        <p:spPr>
          <a:xfrm>
            <a:off x="1663700" y="2138966"/>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586" name="Google Shape;4586;p91"/>
          <p:cNvSpPr txBox="1"/>
          <p:nvPr>
            <p:ph hasCustomPrompt="1" idx="3" type="title"/>
          </p:nvPr>
        </p:nvSpPr>
        <p:spPr>
          <a:xfrm>
            <a:off x="4642472" y="1621875"/>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587" name="Google Shape;4587;p91"/>
          <p:cNvSpPr txBox="1"/>
          <p:nvPr>
            <p:ph idx="4" type="subTitle"/>
          </p:nvPr>
        </p:nvSpPr>
        <p:spPr>
          <a:xfrm>
            <a:off x="5583793" y="1738725"/>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588" name="Google Shape;4588;p91"/>
          <p:cNvSpPr txBox="1"/>
          <p:nvPr>
            <p:ph idx="5" type="subTitle"/>
          </p:nvPr>
        </p:nvSpPr>
        <p:spPr>
          <a:xfrm>
            <a:off x="5583793" y="213897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589" name="Google Shape;4589;p91"/>
          <p:cNvSpPr txBox="1"/>
          <p:nvPr>
            <p:ph hasCustomPrompt="1" idx="6" type="title"/>
          </p:nvPr>
        </p:nvSpPr>
        <p:spPr>
          <a:xfrm>
            <a:off x="722376"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590" name="Google Shape;4590;p91"/>
          <p:cNvSpPr txBox="1"/>
          <p:nvPr>
            <p:ph idx="7" type="subTitle"/>
          </p:nvPr>
        </p:nvSpPr>
        <p:spPr>
          <a:xfrm>
            <a:off x="1663700" y="3364353"/>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591" name="Google Shape;4591;p91"/>
          <p:cNvSpPr txBox="1"/>
          <p:nvPr>
            <p:ph idx="8" type="subTitle"/>
          </p:nvPr>
        </p:nvSpPr>
        <p:spPr>
          <a:xfrm>
            <a:off x="1663700" y="3764600"/>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592" name="Google Shape;4592;p91"/>
          <p:cNvSpPr txBox="1"/>
          <p:nvPr>
            <p:ph idx="9" type="title"/>
          </p:nvPr>
        </p:nvSpPr>
        <p:spPr>
          <a:xfrm>
            <a:off x="617550" y="556400"/>
            <a:ext cx="6252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4593" name="Google Shape;4593;p91"/>
          <p:cNvSpPr txBox="1"/>
          <p:nvPr>
            <p:ph hasCustomPrompt="1" idx="13" type="title"/>
          </p:nvPr>
        </p:nvSpPr>
        <p:spPr>
          <a:xfrm>
            <a:off x="4642472" y="3248250"/>
            <a:ext cx="694200" cy="52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sz="3000"/>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594" name="Google Shape;4594;p91"/>
          <p:cNvSpPr txBox="1"/>
          <p:nvPr>
            <p:ph idx="14" type="subTitle"/>
          </p:nvPr>
        </p:nvSpPr>
        <p:spPr>
          <a:xfrm>
            <a:off x="5583793" y="3364356"/>
            <a:ext cx="26640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595" name="Google Shape;4595;p91"/>
          <p:cNvSpPr txBox="1"/>
          <p:nvPr>
            <p:ph idx="15" type="subTitle"/>
          </p:nvPr>
        </p:nvSpPr>
        <p:spPr>
          <a:xfrm>
            <a:off x="5583793" y="3764601"/>
            <a:ext cx="2664000" cy="592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4596" name="Google Shape;4596;p91"/>
          <p:cNvGrpSpPr/>
          <p:nvPr/>
        </p:nvGrpSpPr>
        <p:grpSpPr>
          <a:xfrm>
            <a:off x="7363883" y="508745"/>
            <a:ext cx="1564900" cy="531616"/>
            <a:chOff x="6856163" y="688475"/>
            <a:chExt cx="2083200" cy="525988"/>
          </a:xfrm>
        </p:grpSpPr>
        <p:cxnSp>
          <p:nvCxnSpPr>
            <p:cNvPr id="4597" name="Google Shape;4597;p91"/>
            <p:cNvCxnSpPr/>
            <p:nvPr/>
          </p:nvCxnSpPr>
          <p:spPr>
            <a:xfrm>
              <a:off x="6856163" y="688475"/>
              <a:ext cx="2083200" cy="0"/>
            </a:xfrm>
            <a:prstGeom prst="straightConnector1">
              <a:avLst/>
            </a:prstGeom>
            <a:noFill/>
            <a:ln cap="flat" cmpd="sng" w="19050">
              <a:solidFill>
                <a:schemeClr val="dk1"/>
              </a:solidFill>
              <a:prstDash val="dot"/>
              <a:round/>
              <a:headEnd len="med" w="med" type="none"/>
              <a:tailEnd len="med" w="med" type="none"/>
            </a:ln>
          </p:spPr>
        </p:cxnSp>
        <p:cxnSp>
          <p:nvCxnSpPr>
            <p:cNvPr id="4598" name="Google Shape;4598;p91"/>
            <p:cNvCxnSpPr/>
            <p:nvPr/>
          </p:nvCxnSpPr>
          <p:spPr>
            <a:xfrm>
              <a:off x="6856163" y="863804"/>
              <a:ext cx="2083200" cy="0"/>
            </a:xfrm>
            <a:prstGeom prst="straightConnector1">
              <a:avLst/>
            </a:prstGeom>
            <a:noFill/>
            <a:ln cap="flat" cmpd="sng" w="19050">
              <a:solidFill>
                <a:schemeClr val="dk1"/>
              </a:solidFill>
              <a:prstDash val="dot"/>
              <a:round/>
              <a:headEnd len="med" w="med" type="none"/>
              <a:tailEnd len="med" w="med" type="none"/>
            </a:ln>
          </p:spPr>
        </p:cxnSp>
        <p:cxnSp>
          <p:nvCxnSpPr>
            <p:cNvPr id="4599" name="Google Shape;4599;p91"/>
            <p:cNvCxnSpPr/>
            <p:nvPr/>
          </p:nvCxnSpPr>
          <p:spPr>
            <a:xfrm>
              <a:off x="6856163" y="1039133"/>
              <a:ext cx="2083200" cy="0"/>
            </a:xfrm>
            <a:prstGeom prst="straightConnector1">
              <a:avLst/>
            </a:prstGeom>
            <a:noFill/>
            <a:ln cap="flat" cmpd="sng" w="19050">
              <a:solidFill>
                <a:schemeClr val="dk1"/>
              </a:solidFill>
              <a:prstDash val="dot"/>
              <a:round/>
              <a:headEnd len="med" w="med" type="none"/>
              <a:tailEnd len="med" w="med" type="none"/>
            </a:ln>
          </p:spPr>
        </p:cxnSp>
        <p:cxnSp>
          <p:nvCxnSpPr>
            <p:cNvPr id="4600" name="Google Shape;4600;p91"/>
            <p:cNvCxnSpPr/>
            <p:nvPr/>
          </p:nvCxnSpPr>
          <p:spPr>
            <a:xfrm>
              <a:off x="6856163" y="1214463"/>
              <a:ext cx="2083200" cy="0"/>
            </a:xfrm>
            <a:prstGeom prst="straightConnector1">
              <a:avLst/>
            </a:prstGeom>
            <a:noFill/>
            <a:ln cap="flat" cmpd="sng" w="19050">
              <a:solidFill>
                <a:schemeClr val="dk1"/>
              </a:solidFill>
              <a:prstDash val="dot"/>
              <a:round/>
              <a:headEnd len="med" w="med" type="none"/>
              <a:tailEnd len="med" w="med" type="none"/>
            </a:ln>
          </p:spPr>
        </p:cxn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4601" name="Shape 4601"/>
        <p:cNvGrpSpPr/>
        <p:nvPr/>
      </p:nvGrpSpPr>
      <p:grpSpPr>
        <a:xfrm>
          <a:off x="0" y="0"/>
          <a:ext cx="0" cy="0"/>
          <a:chOff x="0" y="0"/>
          <a:chExt cx="0" cy="0"/>
        </a:xfrm>
      </p:grpSpPr>
      <p:grpSp>
        <p:nvGrpSpPr>
          <p:cNvPr id="4602" name="Google Shape;4602;p92"/>
          <p:cNvGrpSpPr/>
          <p:nvPr/>
        </p:nvGrpSpPr>
        <p:grpSpPr>
          <a:xfrm>
            <a:off x="342332" y="312415"/>
            <a:ext cx="8459337" cy="4518670"/>
            <a:chOff x="368994" y="312415"/>
            <a:chExt cx="8459337" cy="4518670"/>
          </a:xfrm>
        </p:grpSpPr>
        <p:grpSp>
          <p:nvGrpSpPr>
            <p:cNvPr id="4603" name="Google Shape;4603;p92"/>
            <p:cNvGrpSpPr/>
            <p:nvPr/>
          </p:nvGrpSpPr>
          <p:grpSpPr>
            <a:xfrm>
              <a:off x="368994" y="312415"/>
              <a:ext cx="2323437" cy="4518670"/>
              <a:chOff x="76275" y="76285"/>
              <a:chExt cx="2566200" cy="4990800"/>
            </a:xfrm>
          </p:grpSpPr>
          <p:grpSp>
            <p:nvGrpSpPr>
              <p:cNvPr id="4604" name="Google Shape;4604;p92"/>
              <p:cNvGrpSpPr/>
              <p:nvPr/>
            </p:nvGrpSpPr>
            <p:grpSpPr>
              <a:xfrm>
                <a:off x="76275" y="76285"/>
                <a:ext cx="2566200" cy="4990800"/>
                <a:chOff x="76275" y="76285"/>
                <a:chExt cx="2566200" cy="4990800"/>
              </a:xfrm>
            </p:grpSpPr>
            <p:sp>
              <p:nvSpPr>
                <p:cNvPr id="4605" name="Google Shape;4605;p92"/>
                <p:cNvSpPr/>
                <p:nvPr/>
              </p:nvSpPr>
              <p:spPr>
                <a:xfrm>
                  <a:off x="76275" y="76285"/>
                  <a:ext cx="2566200" cy="4990800"/>
                </a:xfrm>
                <a:prstGeom prst="roundRect">
                  <a:avLst>
                    <a:gd fmla="val 4677"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92"/>
                <p:cNvSpPr/>
                <p:nvPr/>
              </p:nvSpPr>
              <p:spPr>
                <a:xfrm>
                  <a:off x="1050203" y="4802911"/>
                  <a:ext cx="618300" cy="127500"/>
                </a:xfrm>
                <a:prstGeom prst="roundRect">
                  <a:avLst>
                    <a:gd fmla="val 4677"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7" name="Google Shape;4607;p92"/>
                <p:cNvGrpSpPr/>
                <p:nvPr/>
              </p:nvGrpSpPr>
              <p:grpSpPr>
                <a:xfrm>
                  <a:off x="1227290" y="212976"/>
                  <a:ext cx="264178" cy="127500"/>
                  <a:chOff x="1293795" y="212976"/>
                  <a:chExt cx="264178" cy="127500"/>
                </a:xfrm>
              </p:grpSpPr>
              <p:sp>
                <p:nvSpPr>
                  <p:cNvPr id="4608" name="Google Shape;4608;p92"/>
                  <p:cNvSpPr/>
                  <p:nvPr/>
                </p:nvSpPr>
                <p:spPr>
                  <a:xfrm>
                    <a:off x="1293795" y="212976"/>
                    <a:ext cx="131100" cy="1275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92"/>
                  <p:cNvSpPr/>
                  <p:nvPr/>
                </p:nvSpPr>
                <p:spPr>
                  <a:xfrm>
                    <a:off x="1483573" y="240632"/>
                    <a:ext cx="74400" cy="7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10" name="Google Shape;4610;p92"/>
              <p:cNvSpPr/>
              <p:nvPr/>
            </p:nvSpPr>
            <p:spPr>
              <a:xfrm>
                <a:off x="227625" y="467100"/>
                <a:ext cx="2263500" cy="4209300"/>
              </a:xfrm>
              <a:prstGeom prst="roundRect">
                <a:avLst>
                  <a:gd fmla="val 4677" name="adj"/>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1" name="Google Shape;4611;p92"/>
            <p:cNvGrpSpPr/>
            <p:nvPr/>
          </p:nvGrpSpPr>
          <p:grpSpPr>
            <a:xfrm rot="5400000">
              <a:off x="6624780" y="2103630"/>
              <a:ext cx="3617685" cy="507683"/>
              <a:chOff x="6856163" y="688475"/>
              <a:chExt cx="2083200" cy="525988"/>
            </a:xfrm>
          </p:grpSpPr>
          <p:cxnSp>
            <p:nvCxnSpPr>
              <p:cNvPr id="4612" name="Google Shape;4612;p92"/>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613" name="Google Shape;4613;p92"/>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614" name="Google Shape;4614;p92"/>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615" name="Google Shape;4615;p92"/>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4616" name="Google Shape;4616;p92"/>
            <p:cNvGrpSpPr/>
            <p:nvPr/>
          </p:nvGrpSpPr>
          <p:grpSpPr>
            <a:xfrm>
              <a:off x="7093921" y="4417350"/>
              <a:ext cx="1734410" cy="382450"/>
              <a:chOff x="7093921" y="4417350"/>
              <a:chExt cx="1734410" cy="382450"/>
            </a:xfrm>
          </p:grpSpPr>
          <p:sp>
            <p:nvSpPr>
              <p:cNvPr id="4617" name="Google Shape;4617;p92"/>
              <p:cNvSpPr/>
              <p:nvPr/>
            </p:nvSpPr>
            <p:spPr>
              <a:xfrm>
                <a:off x="7093921" y="44935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92"/>
              <p:cNvSpPr/>
              <p:nvPr/>
            </p:nvSpPr>
            <p:spPr>
              <a:xfrm>
                <a:off x="7170195" y="4417350"/>
                <a:ext cx="1658135" cy="306250"/>
              </a:xfrm>
              <a:custGeom>
                <a:rect b="b" l="l" r="r" t="t"/>
                <a:pathLst>
                  <a:path extrusionOk="0" h="12250" w="51431">
                    <a:moveTo>
                      <a:pt x="1" y="0"/>
                    </a:moveTo>
                    <a:lnTo>
                      <a:pt x="1" y="12250"/>
                    </a:lnTo>
                    <a:lnTo>
                      <a:pt x="51430" y="12250"/>
                    </a:lnTo>
                    <a:lnTo>
                      <a:pt x="51430" y="0"/>
                    </a:lnTo>
                    <a:close/>
                  </a:path>
                </a:pathLst>
              </a:custGeom>
              <a:solidFill>
                <a:schemeClr val="accen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9" name="Google Shape;4619;p92"/>
              <p:cNvGrpSpPr/>
              <p:nvPr/>
            </p:nvGrpSpPr>
            <p:grpSpPr>
              <a:xfrm flipH="1">
                <a:off x="7234397" y="4500798"/>
                <a:ext cx="560767" cy="139276"/>
                <a:chOff x="4771000" y="1122848"/>
                <a:chExt cx="560767" cy="139276"/>
              </a:xfrm>
            </p:grpSpPr>
            <p:grpSp>
              <p:nvGrpSpPr>
                <p:cNvPr id="4620" name="Google Shape;4620;p92"/>
                <p:cNvGrpSpPr/>
                <p:nvPr/>
              </p:nvGrpSpPr>
              <p:grpSpPr>
                <a:xfrm>
                  <a:off x="5192567" y="1122848"/>
                  <a:ext cx="139200" cy="139200"/>
                  <a:chOff x="5192567" y="1122848"/>
                  <a:chExt cx="139200" cy="139200"/>
                </a:xfrm>
              </p:grpSpPr>
              <p:sp>
                <p:nvSpPr>
                  <p:cNvPr id="4621" name="Google Shape;4621;p92"/>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9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9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4" name="Google Shape;4624;p92"/>
                <p:cNvGrpSpPr/>
                <p:nvPr/>
              </p:nvGrpSpPr>
              <p:grpSpPr>
                <a:xfrm>
                  <a:off x="4771000" y="1122849"/>
                  <a:ext cx="139200" cy="139200"/>
                  <a:chOff x="5192500" y="1122925"/>
                  <a:chExt cx="139200" cy="139200"/>
                </a:xfrm>
              </p:grpSpPr>
              <p:sp>
                <p:nvSpPr>
                  <p:cNvPr id="4625" name="Google Shape;4625;p92"/>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9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7" name="Google Shape;4627;p92"/>
                <p:cNvGrpSpPr/>
                <p:nvPr/>
              </p:nvGrpSpPr>
              <p:grpSpPr>
                <a:xfrm>
                  <a:off x="4981783" y="1122924"/>
                  <a:ext cx="139200" cy="139200"/>
                  <a:chOff x="4981783" y="1122924"/>
                  <a:chExt cx="139200" cy="139200"/>
                </a:xfrm>
              </p:grpSpPr>
              <p:sp>
                <p:nvSpPr>
                  <p:cNvPr id="4628" name="Google Shape;4628;p92"/>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9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4630" name="Google Shape;4630;p92"/>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p:txBody>
      </p:sp>
      <p:sp>
        <p:nvSpPr>
          <p:cNvPr id="4631" name="Google Shape;4631;p92"/>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3">
    <p:spTree>
      <p:nvGrpSpPr>
        <p:cNvPr id="4632" name="Shape 4632"/>
        <p:cNvGrpSpPr/>
        <p:nvPr/>
      </p:nvGrpSpPr>
      <p:grpSpPr>
        <a:xfrm>
          <a:off x="0" y="0"/>
          <a:ext cx="0" cy="0"/>
          <a:chOff x="0" y="0"/>
          <a:chExt cx="0" cy="0"/>
        </a:xfrm>
      </p:grpSpPr>
      <p:grpSp>
        <p:nvGrpSpPr>
          <p:cNvPr id="4633" name="Google Shape;4633;p93"/>
          <p:cNvGrpSpPr/>
          <p:nvPr/>
        </p:nvGrpSpPr>
        <p:grpSpPr>
          <a:xfrm>
            <a:off x="76247" y="76200"/>
            <a:ext cx="8991506" cy="4991091"/>
            <a:chOff x="76247" y="76200"/>
            <a:chExt cx="8991506" cy="4991091"/>
          </a:xfrm>
        </p:grpSpPr>
        <p:sp>
          <p:nvSpPr>
            <p:cNvPr id="4634" name="Google Shape;4634;p93"/>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5" name="Google Shape;4635;p93"/>
            <p:cNvGrpSpPr/>
            <p:nvPr/>
          </p:nvGrpSpPr>
          <p:grpSpPr>
            <a:xfrm>
              <a:off x="76247" y="76200"/>
              <a:ext cx="8991482" cy="270554"/>
              <a:chOff x="495040" y="1057247"/>
              <a:chExt cx="8991482" cy="270554"/>
            </a:xfrm>
          </p:grpSpPr>
          <p:sp>
            <p:nvSpPr>
              <p:cNvPr id="4636" name="Google Shape;4636;p93"/>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7" name="Google Shape;4637;p93"/>
              <p:cNvGrpSpPr/>
              <p:nvPr/>
            </p:nvGrpSpPr>
            <p:grpSpPr>
              <a:xfrm flipH="1">
                <a:off x="559172" y="1122848"/>
                <a:ext cx="560767" cy="139276"/>
                <a:chOff x="4771000" y="1122848"/>
                <a:chExt cx="560767" cy="139276"/>
              </a:xfrm>
            </p:grpSpPr>
            <p:grpSp>
              <p:nvGrpSpPr>
                <p:cNvPr id="4638" name="Google Shape;4638;p93"/>
                <p:cNvGrpSpPr/>
                <p:nvPr/>
              </p:nvGrpSpPr>
              <p:grpSpPr>
                <a:xfrm>
                  <a:off x="5192567" y="1122848"/>
                  <a:ext cx="139200" cy="139200"/>
                  <a:chOff x="5192567" y="1122848"/>
                  <a:chExt cx="139200" cy="139200"/>
                </a:xfrm>
              </p:grpSpPr>
              <p:sp>
                <p:nvSpPr>
                  <p:cNvPr id="4639" name="Google Shape;4639;p93"/>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9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9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2" name="Google Shape;4642;p93"/>
                <p:cNvGrpSpPr/>
                <p:nvPr/>
              </p:nvGrpSpPr>
              <p:grpSpPr>
                <a:xfrm>
                  <a:off x="4771000" y="1122849"/>
                  <a:ext cx="139200" cy="139200"/>
                  <a:chOff x="5192500" y="1122925"/>
                  <a:chExt cx="139200" cy="139200"/>
                </a:xfrm>
              </p:grpSpPr>
              <p:sp>
                <p:nvSpPr>
                  <p:cNvPr id="4643" name="Google Shape;4643;p93"/>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93"/>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5" name="Google Shape;4645;p93"/>
                <p:cNvGrpSpPr/>
                <p:nvPr/>
              </p:nvGrpSpPr>
              <p:grpSpPr>
                <a:xfrm>
                  <a:off x="4981783" y="1122924"/>
                  <a:ext cx="139200" cy="139200"/>
                  <a:chOff x="4981783" y="1122924"/>
                  <a:chExt cx="139200" cy="139200"/>
                </a:xfrm>
              </p:grpSpPr>
              <p:sp>
                <p:nvSpPr>
                  <p:cNvPr id="4646" name="Google Shape;4646;p93"/>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93"/>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4648" name="Google Shape;4648;p93"/>
          <p:cNvSpPr txBox="1"/>
          <p:nvPr>
            <p:ph type="title"/>
          </p:nvPr>
        </p:nvSpPr>
        <p:spPr>
          <a:xfrm>
            <a:off x="617550" y="556400"/>
            <a:ext cx="5964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4649" name="Google Shape;4649;p93"/>
          <p:cNvGrpSpPr/>
          <p:nvPr/>
        </p:nvGrpSpPr>
        <p:grpSpPr>
          <a:xfrm>
            <a:off x="6501188" y="508770"/>
            <a:ext cx="2427345" cy="531616"/>
            <a:chOff x="6856163" y="688475"/>
            <a:chExt cx="2083200" cy="525988"/>
          </a:xfrm>
        </p:grpSpPr>
        <p:cxnSp>
          <p:nvCxnSpPr>
            <p:cNvPr id="4650" name="Google Shape;4650;p93"/>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651" name="Google Shape;4651;p93"/>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652" name="Google Shape;4652;p93"/>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653" name="Google Shape;4653;p93"/>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
        <p:nvSpPr>
          <p:cNvPr id="4654" name="Google Shape;4654;p93"/>
          <p:cNvSpPr txBox="1"/>
          <p:nvPr>
            <p:ph idx="1" type="body"/>
          </p:nvPr>
        </p:nvSpPr>
        <p:spPr>
          <a:xfrm>
            <a:off x="4646075"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sz="1600"/>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
        <p:nvSpPr>
          <p:cNvPr id="4655" name="Google Shape;4655;p93"/>
          <p:cNvSpPr txBox="1"/>
          <p:nvPr>
            <p:ph idx="2" type="body"/>
          </p:nvPr>
        </p:nvSpPr>
        <p:spPr>
          <a:xfrm>
            <a:off x="617550" y="1462225"/>
            <a:ext cx="3777900" cy="314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SzPts val="1600"/>
              <a:buChar char="●"/>
              <a:defRPr/>
            </a:lvl1pPr>
            <a:lvl2pPr indent="-330200" lvl="1" marL="914400" rtl="0">
              <a:lnSpc>
                <a:spcPct val="100000"/>
              </a:lnSpc>
              <a:spcBef>
                <a:spcPts val="0"/>
              </a:spcBef>
              <a:spcAft>
                <a:spcPts val="0"/>
              </a:spcAft>
              <a:buSzPts val="1600"/>
              <a:buChar char="○"/>
              <a:defRPr sz="1600"/>
            </a:lvl2pPr>
            <a:lvl3pPr indent="-330200" lvl="2" marL="1371600" rtl="0">
              <a:lnSpc>
                <a:spcPct val="100000"/>
              </a:lnSpc>
              <a:spcBef>
                <a:spcPts val="0"/>
              </a:spcBef>
              <a:spcAft>
                <a:spcPts val="0"/>
              </a:spcAft>
              <a:buSzPts val="1600"/>
              <a:buChar char="■"/>
              <a:defRPr sz="1600"/>
            </a:lvl3pPr>
            <a:lvl4pPr indent="-330200" lvl="3" marL="1828800" rtl="0">
              <a:lnSpc>
                <a:spcPct val="100000"/>
              </a:lnSpc>
              <a:spcBef>
                <a:spcPts val="0"/>
              </a:spcBef>
              <a:spcAft>
                <a:spcPts val="0"/>
              </a:spcAft>
              <a:buSzPts val="1600"/>
              <a:buChar char="●"/>
              <a:defRPr sz="1600"/>
            </a:lvl4pPr>
            <a:lvl5pPr indent="-330200" lvl="4" marL="2286000" rtl="0">
              <a:lnSpc>
                <a:spcPct val="100000"/>
              </a:lnSpc>
              <a:spcBef>
                <a:spcPts val="0"/>
              </a:spcBef>
              <a:spcAft>
                <a:spcPts val="0"/>
              </a:spcAft>
              <a:buSzPts val="1600"/>
              <a:buChar char="○"/>
              <a:defRPr sz="1600"/>
            </a:lvl5pPr>
            <a:lvl6pPr indent="-330200" lvl="5" marL="2743200" rtl="0">
              <a:lnSpc>
                <a:spcPct val="100000"/>
              </a:lnSpc>
              <a:spcBef>
                <a:spcPts val="0"/>
              </a:spcBef>
              <a:spcAft>
                <a:spcPts val="0"/>
              </a:spcAft>
              <a:buSzPts val="1600"/>
              <a:buChar char="■"/>
              <a:defRPr sz="1600"/>
            </a:lvl6pPr>
            <a:lvl7pPr indent="-330200" lvl="6" marL="3200400" rtl="0">
              <a:lnSpc>
                <a:spcPct val="100000"/>
              </a:lnSpc>
              <a:spcBef>
                <a:spcPts val="0"/>
              </a:spcBef>
              <a:spcAft>
                <a:spcPts val="0"/>
              </a:spcAft>
              <a:buSzPts val="1600"/>
              <a:buChar char="●"/>
              <a:defRPr sz="1600"/>
            </a:lvl7pPr>
            <a:lvl8pPr indent="-330200" lvl="7" marL="3657600" rtl="0">
              <a:lnSpc>
                <a:spcPct val="100000"/>
              </a:lnSpc>
              <a:spcBef>
                <a:spcPts val="0"/>
              </a:spcBef>
              <a:spcAft>
                <a:spcPts val="0"/>
              </a:spcAft>
              <a:buSzPts val="1600"/>
              <a:buChar char="○"/>
              <a:defRPr sz="1600"/>
            </a:lvl8pPr>
            <a:lvl9pPr indent="-330200" lvl="8" marL="4114800" rtl="0">
              <a:lnSpc>
                <a:spcPct val="100000"/>
              </a:lnSpc>
              <a:spcBef>
                <a:spcPts val="0"/>
              </a:spcBef>
              <a:spcAft>
                <a:spcPts val="0"/>
              </a:spcAft>
              <a:buSzPts val="1600"/>
              <a:buChar char="■"/>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8" name="Shape 498"/>
        <p:cNvGrpSpPr/>
        <p:nvPr/>
      </p:nvGrpSpPr>
      <p:grpSpPr>
        <a:xfrm>
          <a:off x="0" y="0"/>
          <a:ext cx="0" cy="0"/>
          <a:chOff x="0" y="0"/>
          <a:chExt cx="0" cy="0"/>
        </a:xfrm>
      </p:grpSpPr>
      <p:sp>
        <p:nvSpPr>
          <p:cNvPr id="499" name="Google Shape;499;p10"/>
          <p:cNvSpPr txBox="1"/>
          <p:nvPr>
            <p:ph type="title"/>
          </p:nvPr>
        </p:nvSpPr>
        <p:spPr>
          <a:xfrm>
            <a:off x="775950" y="1374411"/>
            <a:ext cx="2859000" cy="2115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grpSp>
        <p:nvGrpSpPr>
          <p:cNvPr id="500" name="Google Shape;500;p10"/>
          <p:cNvGrpSpPr/>
          <p:nvPr/>
        </p:nvGrpSpPr>
        <p:grpSpPr>
          <a:xfrm>
            <a:off x="-150" y="0"/>
            <a:ext cx="9144300" cy="5154150"/>
            <a:chOff x="-150" y="0"/>
            <a:chExt cx="9144300" cy="5154150"/>
          </a:xfrm>
        </p:grpSpPr>
        <p:grpSp>
          <p:nvGrpSpPr>
            <p:cNvPr id="501" name="Google Shape;501;p10"/>
            <p:cNvGrpSpPr/>
            <p:nvPr/>
          </p:nvGrpSpPr>
          <p:grpSpPr>
            <a:xfrm>
              <a:off x="-150" y="0"/>
              <a:ext cx="9144300" cy="5154150"/>
              <a:chOff x="-150" y="0"/>
              <a:chExt cx="9144300" cy="5154150"/>
            </a:xfrm>
          </p:grpSpPr>
          <p:sp>
            <p:nvSpPr>
              <p:cNvPr id="502" name="Google Shape;502;p10"/>
              <p:cNvSpPr/>
              <p:nvPr/>
            </p:nvSpPr>
            <p:spPr>
              <a:xfrm>
                <a:off x="0" y="0"/>
                <a:ext cx="9144000" cy="26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0"/>
              <p:cNvSpPr/>
              <p:nvPr/>
            </p:nvSpPr>
            <p:spPr>
              <a:xfrm flipH="1" rot="10800000">
                <a:off x="0" y="5070450"/>
                <a:ext cx="9144000" cy="83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4" name="Google Shape;504;p10"/>
              <p:cNvGrpSpPr/>
              <p:nvPr/>
            </p:nvGrpSpPr>
            <p:grpSpPr>
              <a:xfrm>
                <a:off x="-150" y="78900"/>
                <a:ext cx="9144300" cy="4985700"/>
                <a:chOff x="-150" y="78900"/>
                <a:chExt cx="9144300" cy="4985700"/>
              </a:xfrm>
            </p:grpSpPr>
            <p:sp>
              <p:nvSpPr>
                <p:cNvPr id="505" name="Google Shape;505;p10"/>
                <p:cNvSpPr/>
                <p:nvPr/>
              </p:nvSpPr>
              <p:spPr>
                <a:xfrm rot="5400000">
                  <a:off x="-24579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0"/>
                <p:cNvSpPr/>
                <p:nvPr/>
              </p:nvSpPr>
              <p:spPr>
                <a:xfrm rot="5400000">
                  <a:off x="6616200" y="2536650"/>
                  <a:ext cx="4985700" cy="7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7" name="Google Shape;507;p10"/>
            <p:cNvGrpSpPr/>
            <p:nvPr/>
          </p:nvGrpSpPr>
          <p:grpSpPr>
            <a:xfrm>
              <a:off x="76247" y="76209"/>
              <a:ext cx="8991507" cy="4991083"/>
              <a:chOff x="-25" y="152400"/>
              <a:chExt cx="8991507" cy="4991083"/>
            </a:xfrm>
          </p:grpSpPr>
          <p:sp>
            <p:nvSpPr>
              <p:cNvPr id="508" name="Google Shape;508;p10"/>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0" name="Google Shape;510;p10"/>
              <p:cNvGrpSpPr/>
              <p:nvPr/>
            </p:nvGrpSpPr>
            <p:grpSpPr>
              <a:xfrm>
                <a:off x="8788026" y="217953"/>
                <a:ext cx="139356" cy="139356"/>
                <a:chOff x="3300229" y="786025"/>
                <a:chExt cx="116275" cy="116275"/>
              </a:xfrm>
            </p:grpSpPr>
            <p:sp>
              <p:nvSpPr>
                <p:cNvPr id="511" name="Google Shape;511;p1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4656" name="Shape 4656"/>
        <p:cNvGrpSpPr/>
        <p:nvPr/>
      </p:nvGrpSpPr>
      <p:grpSpPr>
        <a:xfrm>
          <a:off x="0" y="0"/>
          <a:ext cx="0" cy="0"/>
          <a:chOff x="0" y="0"/>
          <a:chExt cx="0" cy="0"/>
        </a:xfrm>
      </p:grpSpPr>
      <p:grpSp>
        <p:nvGrpSpPr>
          <p:cNvPr id="4657" name="Google Shape;4657;p94"/>
          <p:cNvGrpSpPr/>
          <p:nvPr/>
        </p:nvGrpSpPr>
        <p:grpSpPr>
          <a:xfrm>
            <a:off x="76247" y="76200"/>
            <a:ext cx="8991506" cy="4991091"/>
            <a:chOff x="76247" y="76200"/>
            <a:chExt cx="8991506" cy="4991091"/>
          </a:xfrm>
        </p:grpSpPr>
        <p:sp>
          <p:nvSpPr>
            <p:cNvPr id="4658" name="Google Shape;4658;p94"/>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9" name="Google Shape;4659;p94"/>
            <p:cNvGrpSpPr/>
            <p:nvPr/>
          </p:nvGrpSpPr>
          <p:grpSpPr>
            <a:xfrm>
              <a:off x="76247" y="76200"/>
              <a:ext cx="8991482" cy="270554"/>
              <a:chOff x="495040" y="1057247"/>
              <a:chExt cx="8991482" cy="270554"/>
            </a:xfrm>
          </p:grpSpPr>
          <p:sp>
            <p:nvSpPr>
              <p:cNvPr id="4660" name="Google Shape;4660;p94"/>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1" name="Google Shape;4661;p94"/>
              <p:cNvGrpSpPr/>
              <p:nvPr/>
            </p:nvGrpSpPr>
            <p:grpSpPr>
              <a:xfrm flipH="1">
                <a:off x="559172" y="1122848"/>
                <a:ext cx="560767" cy="139276"/>
                <a:chOff x="4771000" y="1122848"/>
                <a:chExt cx="560767" cy="139276"/>
              </a:xfrm>
            </p:grpSpPr>
            <p:grpSp>
              <p:nvGrpSpPr>
                <p:cNvPr id="4662" name="Google Shape;4662;p94"/>
                <p:cNvGrpSpPr/>
                <p:nvPr/>
              </p:nvGrpSpPr>
              <p:grpSpPr>
                <a:xfrm>
                  <a:off x="5192567" y="1122848"/>
                  <a:ext cx="139200" cy="139200"/>
                  <a:chOff x="5192567" y="1122848"/>
                  <a:chExt cx="139200" cy="139200"/>
                </a:xfrm>
              </p:grpSpPr>
              <p:sp>
                <p:nvSpPr>
                  <p:cNvPr id="4663" name="Google Shape;4663;p94"/>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9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9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6" name="Google Shape;4666;p94"/>
                <p:cNvGrpSpPr/>
                <p:nvPr/>
              </p:nvGrpSpPr>
              <p:grpSpPr>
                <a:xfrm>
                  <a:off x="4771000" y="1122849"/>
                  <a:ext cx="139200" cy="139200"/>
                  <a:chOff x="5192500" y="1122925"/>
                  <a:chExt cx="139200" cy="139200"/>
                </a:xfrm>
              </p:grpSpPr>
              <p:sp>
                <p:nvSpPr>
                  <p:cNvPr id="4667" name="Google Shape;4667;p94"/>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94"/>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9" name="Google Shape;4669;p94"/>
                <p:cNvGrpSpPr/>
                <p:nvPr/>
              </p:nvGrpSpPr>
              <p:grpSpPr>
                <a:xfrm>
                  <a:off x="4981783" y="1122924"/>
                  <a:ext cx="139200" cy="139200"/>
                  <a:chOff x="4981783" y="1122924"/>
                  <a:chExt cx="139200" cy="139200"/>
                </a:xfrm>
              </p:grpSpPr>
              <p:sp>
                <p:nvSpPr>
                  <p:cNvPr id="4670" name="Google Shape;4670;p94"/>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94"/>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4672" name="Google Shape;4672;p94"/>
          <p:cNvSpPr txBox="1"/>
          <p:nvPr>
            <p:ph type="title"/>
          </p:nvPr>
        </p:nvSpPr>
        <p:spPr>
          <a:xfrm>
            <a:off x="617550" y="556400"/>
            <a:ext cx="6084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4673" name="Google Shape;4673;p94"/>
          <p:cNvSpPr txBox="1"/>
          <p:nvPr>
            <p:ph idx="1" type="subTitle"/>
          </p:nvPr>
        </p:nvSpPr>
        <p:spPr>
          <a:xfrm>
            <a:off x="1643375" y="1471692"/>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674" name="Google Shape;4674;p94"/>
          <p:cNvSpPr txBox="1"/>
          <p:nvPr>
            <p:ph idx="2" type="subTitle"/>
          </p:nvPr>
        </p:nvSpPr>
        <p:spPr>
          <a:xfrm>
            <a:off x="1643375" y="1898942"/>
            <a:ext cx="25896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675" name="Google Shape;4675;p94"/>
          <p:cNvSpPr txBox="1"/>
          <p:nvPr>
            <p:ph idx="3" type="subTitle"/>
          </p:nvPr>
        </p:nvSpPr>
        <p:spPr>
          <a:xfrm>
            <a:off x="1643375" y="2588568"/>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676" name="Google Shape;4676;p94"/>
          <p:cNvSpPr txBox="1"/>
          <p:nvPr>
            <p:ph idx="4" type="subTitle"/>
          </p:nvPr>
        </p:nvSpPr>
        <p:spPr>
          <a:xfrm>
            <a:off x="1643375" y="3026253"/>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677" name="Google Shape;4677;p94"/>
          <p:cNvSpPr txBox="1"/>
          <p:nvPr>
            <p:ph idx="5" type="subTitle"/>
          </p:nvPr>
        </p:nvSpPr>
        <p:spPr>
          <a:xfrm>
            <a:off x="1643375" y="3699337"/>
            <a:ext cx="2589600" cy="37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678" name="Google Shape;4678;p94"/>
          <p:cNvSpPr txBox="1"/>
          <p:nvPr>
            <p:ph idx="6" type="subTitle"/>
          </p:nvPr>
        </p:nvSpPr>
        <p:spPr>
          <a:xfrm>
            <a:off x="1643375" y="4139509"/>
            <a:ext cx="2589600" cy="54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4679" name="Google Shape;4679;p94"/>
          <p:cNvGrpSpPr/>
          <p:nvPr/>
        </p:nvGrpSpPr>
        <p:grpSpPr>
          <a:xfrm>
            <a:off x="7422364" y="461289"/>
            <a:ext cx="1540067" cy="687298"/>
            <a:chOff x="-363350" y="-51188"/>
            <a:chExt cx="1540067" cy="687298"/>
          </a:xfrm>
        </p:grpSpPr>
        <p:sp>
          <p:nvSpPr>
            <p:cNvPr id="4680" name="Google Shape;4680;p94"/>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94"/>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94"/>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94"/>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94"/>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5" name="Google Shape;4685;p94"/>
            <p:cNvGrpSpPr/>
            <p:nvPr/>
          </p:nvGrpSpPr>
          <p:grpSpPr>
            <a:xfrm>
              <a:off x="-363350" y="-51188"/>
              <a:ext cx="1540067" cy="687298"/>
              <a:chOff x="-363350" y="-51188"/>
              <a:chExt cx="1540067" cy="687298"/>
            </a:xfrm>
          </p:grpSpPr>
          <p:sp>
            <p:nvSpPr>
              <p:cNvPr id="4686" name="Google Shape;4686;p94"/>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94"/>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94"/>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94"/>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94"/>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94"/>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94"/>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94"/>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94"/>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94"/>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94"/>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94"/>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94"/>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94"/>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94"/>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94"/>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94"/>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94"/>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94"/>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94"/>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94"/>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94"/>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94"/>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94"/>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94"/>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94"/>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94"/>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94"/>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94"/>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94"/>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6" name="Google Shape;4716;p94"/>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6">
    <p:spTree>
      <p:nvGrpSpPr>
        <p:cNvPr id="4717" name="Shape 4717"/>
        <p:cNvGrpSpPr/>
        <p:nvPr/>
      </p:nvGrpSpPr>
      <p:grpSpPr>
        <a:xfrm>
          <a:off x="0" y="0"/>
          <a:ext cx="0" cy="0"/>
          <a:chOff x="0" y="0"/>
          <a:chExt cx="0" cy="0"/>
        </a:xfrm>
      </p:grpSpPr>
      <p:grpSp>
        <p:nvGrpSpPr>
          <p:cNvPr id="4718" name="Google Shape;4718;p95"/>
          <p:cNvGrpSpPr/>
          <p:nvPr/>
        </p:nvGrpSpPr>
        <p:grpSpPr>
          <a:xfrm>
            <a:off x="76247" y="76209"/>
            <a:ext cx="8991507" cy="4991083"/>
            <a:chOff x="-25" y="152400"/>
            <a:chExt cx="8991507" cy="4991083"/>
          </a:xfrm>
        </p:grpSpPr>
        <p:sp>
          <p:nvSpPr>
            <p:cNvPr id="4719" name="Google Shape;4719;p95"/>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95"/>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1" name="Google Shape;4721;p95"/>
            <p:cNvGrpSpPr/>
            <p:nvPr/>
          </p:nvGrpSpPr>
          <p:grpSpPr>
            <a:xfrm>
              <a:off x="8788026" y="217953"/>
              <a:ext cx="139356" cy="139356"/>
              <a:chOff x="3300229" y="786025"/>
              <a:chExt cx="116275" cy="116275"/>
            </a:xfrm>
          </p:grpSpPr>
          <p:sp>
            <p:nvSpPr>
              <p:cNvPr id="4722" name="Google Shape;4722;p9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9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9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25" name="Google Shape;4725;p95"/>
          <p:cNvSpPr txBox="1"/>
          <p:nvPr>
            <p:ph idx="1" type="subTitle"/>
          </p:nvPr>
        </p:nvSpPr>
        <p:spPr>
          <a:xfrm>
            <a:off x="832964"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26" name="Google Shape;4726;p95"/>
          <p:cNvSpPr txBox="1"/>
          <p:nvPr>
            <p:ph idx="2" type="subTitle"/>
          </p:nvPr>
        </p:nvSpPr>
        <p:spPr>
          <a:xfrm>
            <a:off x="832964"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27" name="Google Shape;4727;p95"/>
          <p:cNvSpPr txBox="1"/>
          <p:nvPr>
            <p:ph idx="3" type="subTitle"/>
          </p:nvPr>
        </p:nvSpPr>
        <p:spPr>
          <a:xfrm>
            <a:off x="3143296"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28" name="Google Shape;4728;p95"/>
          <p:cNvSpPr txBox="1"/>
          <p:nvPr>
            <p:ph idx="4" type="subTitle"/>
          </p:nvPr>
        </p:nvSpPr>
        <p:spPr>
          <a:xfrm>
            <a:off x="3143296"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29" name="Google Shape;4729;p95"/>
          <p:cNvSpPr txBox="1"/>
          <p:nvPr>
            <p:ph type="title"/>
          </p:nvPr>
        </p:nvSpPr>
        <p:spPr>
          <a:xfrm>
            <a:off x="617550" y="556400"/>
            <a:ext cx="60990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730" name="Google Shape;4730;p95"/>
          <p:cNvSpPr txBox="1"/>
          <p:nvPr>
            <p:ph idx="5" type="subTitle"/>
          </p:nvPr>
        </p:nvSpPr>
        <p:spPr>
          <a:xfrm>
            <a:off x="832964"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31" name="Google Shape;4731;p95"/>
          <p:cNvSpPr txBox="1"/>
          <p:nvPr>
            <p:ph idx="6" type="subTitle"/>
          </p:nvPr>
        </p:nvSpPr>
        <p:spPr>
          <a:xfrm>
            <a:off x="832964"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32" name="Google Shape;4732;p95"/>
          <p:cNvSpPr txBox="1"/>
          <p:nvPr>
            <p:ph idx="7" type="subTitle"/>
          </p:nvPr>
        </p:nvSpPr>
        <p:spPr>
          <a:xfrm>
            <a:off x="3143296"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33" name="Google Shape;4733;p95"/>
          <p:cNvSpPr txBox="1"/>
          <p:nvPr>
            <p:ph idx="8" type="subTitle"/>
          </p:nvPr>
        </p:nvSpPr>
        <p:spPr>
          <a:xfrm>
            <a:off x="3143296"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grpSp>
        <p:nvGrpSpPr>
          <p:cNvPr id="4734" name="Google Shape;4734;p95"/>
          <p:cNvGrpSpPr/>
          <p:nvPr/>
        </p:nvGrpSpPr>
        <p:grpSpPr>
          <a:xfrm rot="422">
            <a:off x="6725621" y="539872"/>
            <a:ext cx="1982908" cy="507677"/>
            <a:chOff x="6856163" y="688482"/>
            <a:chExt cx="2435706" cy="525981"/>
          </a:xfrm>
        </p:grpSpPr>
        <p:cxnSp>
          <p:nvCxnSpPr>
            <p:cNvPr id="4735" name="Google Shape;4735;p95"/>
            <p:cNvCxnSpPr/>
            <p:nvPr/>
          </p:nvCxnSpPr>
          <p:spPr>
            <a:xfrm>
              <a:off x="6856168" y="688482"/>
              <a:ext cx="2435700" cy="0"/>
            </a:xfrm>
            <a:prstGeom prst="straightConnector1">
              <a:avLst/>
            </a:prstGeom>
            <a:noFill/>
            <a:ln cap="flat" cmpd="sng" w="19050">
              <a:solidFill>
                <a:schemeClr val="lt2"/>
              </a:solidFill>
              <a:prstDash val="dot"/>
              <a:round/>
              <a:headEnd len="med" w="med" type="none"/>
              <a:tailEnd len="med" w="med" type="none"/>
            </a:ln>
          </p:spPr>
        </p:cxnSp>
        <p:cxnSp>
          <p:nvCxnSpPr>
            <p:cNvPr id="4736" name="Google Shape;4736;p95"/>
            <p:cNvCxnSpPr/>
            <p:nvPr/>
          </p:nvCxnSpPr>
          <p:spPr>
            <a:xfrm>
              <a:off x="6856168" y="863800"/>
              <a:ext cx="2435700" cy="0"/>
            </a:xfrm>
            <a:prstGeom prst="straightConnector1">
              <a:avLst/>
            </a:prstGeom>
            <a:noFill/>
            <a:ln cap="flat" cmpd="sng" w="19050">
              <a:solidFill>
                <a:schemeClr val="lt2"/>
              </a:solidFill>
              <a:prstDash val="dot"/>
              <a:round/>
              <a:headEnd len="med" w="med" type="none"/>
              <a:tailEnd len="med" w="med" type="none"/>
            </a:ln>
          </p:spPr>
        </p:cxnSp>
        <p:cxnSp>
          <p:nvCxnSpPr>
            <p:cNvPr id="4737" name="Google Shape;4737;p95"/>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738" name="Google Shape;4738;p95"/>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4739" name="Shape 4739"/>
        <p:cNvGrpSpPr/>
        <p:nvPr/>
      </p:nvGrpSpPr>
      <p:grpSpPr>
        <a:xfrm>
          <a:off x="0" y="0"/>
          <a:ext cx="0" cy="0"/>
          <a:chOff x="0" y="0"/>
          <a:chExt cx="0" cy="0"/>
        </a:xfrm>
      </p:grpSpPr>
      <p:sp>
        <p:nvSpPr>
          <p:cNvPr id="4740" name="Google Shape;4740;p96"/>
          <p:cNvSpPr txBox="1"/>
          <p:nvPr>
            <p:ph idx="1" type="subTitle"/>
          </p:nvPr>
        </p:nvSpPr>
        <p:spPr>
          <a:xfrm>
            <a:off x="845225"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41" name="Google Shape;4741;p96"/>
          <p:cNvSpPr txBox="1"/>
          <p:nvPr>
            <p:ph idx="2" type="subTitle"/>
          </p:nvPr>
        </p:nvSpPr>
        <p:spPr>
          <a:xfrm>
            <a:off x="84522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42" name="Google Shape;4742;p96"/>
          <p:cNvSpPr txBox="1"/>
          <p:nvPr>
            <p:ph idx="3" type="subTitle"/>
          </p:nvPr>
        </p:nvSpPr>
        <p:spPr>
          <a:xfrm>
            <a:off x="3536543" y="3792465"/>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43" name="Google Shape;4743;p96"/>
          <p:cNvSpPr txBox="1"/>
          <p:nvPr>
            <p:ph idx="4" type="subTitle"/>
          </p:nvPr>
        </p:nvSpPr>
        <p:spPr>
          <a:xfrm>
            <a:off x="3536557"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44" name="Google Shape;4744;p96"/>
          <p:cNvSpPr txBox="1"/>
          <p:nvPr>
            <p:ph idx="5" type="subTitle"/>
          </p:nvPr>
        </p:nvSpPr>
        <p:spPr>
          <a:xfrm>
            <a:off x="6227875" y="3792465"/>
            <a:ext cx="2070900" cy="371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45" name="Google Shape;4745;p96"/>
          <p:cNvSpPr txBox="1"/>
          <p:nvPr>
            <p:ph idx="6" type="subTitle"/>
          </p:nvPr>
        </p:nvSpPr>
        <p:spPr>
          <a:xfrm>
            <a:off x="6227875" y="4104484"/>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46" name="Google Shape;4746;p96"/>
          <p:cNvSpPr txBox="1"/>
          <p:nvPr>
            <p:ph type="title"/>
          </p:nvPr>
        </p:nvSpPr>
        <p:spPr>
          <a:xfrm>
            <a:off x="617550" y="556400"/>
            <a:ext cx="69984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200"/>
              <a:buFont typeface="Fredoka One"/>
              <a:buNone/>
              <a:defRPr sz="3200"/>
            </a:lvl1pPr>
            <a:lvl2pPr lvl="1" rtl="0" algn="ctr">
              <a:spcBef>
                <a:spcPts val="0"/>
              </a:spcBef>
              <a:spcAft>
                <a:spcPts val="0"/>
              </a:spcAft>
              <a:buSzPts val="3600"/>
              <a:buFont typeface="Fredoka One"/>
              <a:buNone/>
              <a:defRPr sz="3600">
                <a:latin typeface="Fredoka One"/>
                <a:ea typeface="Fredoka One"/>
                <a:cs typeface="Fredoka One"/>
                <a:sym typeface="Fredoka One"/>
              </a:defRPr>
            </a:lvl2pPr>
            <a:lvl3pPr lvl="2" rtl="0" algn="ctr">
              <a:spcBef>
                <a:spcPts val="0"/>
              </a:spcBef>
              <a:spcAft>
                <a:spcPts val="0"/>
              </a:spcAft>
              <a:buSzPts val="3600"/>
              <a:buFont typeface="Fredoka One"/>
              <a:buNone/>
              <a:defRPr sz="3600">
                <a:latin typeface="Fredoka One"/>
                <a:ea typeface="Fredoka One"/>
                <a:cs typeface="Fredoka One"/>
                <a:sym typeface="Fredoka One"/>
              </a:defRPr>
            </a:lvl3pPr>
            <a:lvl4pPr lvl="3" rtl="0" algn="ctr">
              <a:spcBef>
                <a:spcPts val="0"/>
              </a:spcBef>
              <a:spcAft>
                <a:spcPts val="0"/>
              </a:spcAft>
              <a:buSzPts val="3600"/>
              <a:buFont typeface="Fredoka One"/>
              <a:buNone/>
              <a:defRPr sz="3600">
                <a:latin typeface="Fredoka One"/>
                <a:ea typeface="Fredoka One"/>
                <a:cs typeface="Fredoka One"/>
                <a:sym typeface="Fredoka One"/>
              </a:defRPr>
            </a:lvl4pPr>
            <a:lvl5pPr lvl="4" rtl="0" algn="ctr">
              <a:spcBef>
                <a:spcPts val="0"/>
              </a:spcBef>
              <a:spcAft>
                <a:spcPts val="0"/>
              </a:spcAft>
              <a:buSzPts val="3600"/>
              <a:buFont typeface="Fredoka One"/>
              <a:buNone/>
              <a:defRPr sz="3600">
                <a:latin typeface="Fredoka One"/>
                <a:ea typeface="Fredoka One"/>
                <a:cs typeface="Fredoka One"/>
                <a:sym typeface="Fredoka One"/>
              </a:defRPr>
            </a:lvl5pPr>
            <a:lvl6pPr lvl="5" rtl="0" algn="ctr">
              <a:spcBef>
                <a:spcPts val="0"/>
              </a:spcBef>
              <a:spcAft>
                <a:spcPts val="0"/>
              </a:spcAft>
              <a:buSzPts val="3600"/>
              <a:buFont typeface="Fredoka One"/>
              <a:buNone/>
              <a:defRPr sz="3600">
                <a:latin typeface="Fredoka One"/>
                <a:ea typeface="Fredoka One"/>
                <a:cs typeface="Fredoka One"/>
                <a:sym typeface="Fredoka One"/>
              </a:defRPr>
            </a:lvl6pPr>
            <a:lvl7pPr lvl="6" rtl="0" algn="ctr">
              <a:spcBef>
                <a:spcPts val="0"/>
              </a:spcBef>
              <a:spcAft>
                <a:spcPts val="0"/>
              </a:spcAft>
              <a:buSzPts val="3600"/>
              <a:buFont typeface="Fredoka One"/>
              <a:buNone/>
              <a:defRPr sz="3600">
                <a:latin typeface="Fredoka One"/>
                <a:ea typeface="Fredoka One"/>
                <a:cs typeface="Fredoka One"/>
                <a:sym typeface="Fredoka One"/>
              </a:defRPr>
            </a:lvl7pPr>
            <a:lvl8pPr lvl="7" rtl="0" algn="ctr">
              <a:spcBef>
                <a:spcPts val="0"/>
              </a:spcBef>
              <a:spcAft>
                <a:spcPts val="0"/>
              </a:spcAft>
              <a:buSzPts val="3600"/>
              <a:buFont typeface="Fredoka One"/>
              <a:buNone/>
              <a:defRPr sz="3600">
                <a:latin typeface="Fredoka One"/>
                <a:ea typeface="Fredoka One"/>
                <a:cs typeface="Fredoka One"/>
                <a:sym typeface="Fredoka One"/>
              </a:defRPr>
            </a:lvl8pPr>
            <a:lvl9pPr lvl="8" rtl="0" algn="ctr">
              <a:spcBef>
                <a:spcPts val="0"/>
              </a:spcBef>
              <a:spcAft>
                <a:spcPts val="0"/>
              </a:spcAft>
              <a:buSzPts val="3600"/>
              <a:buFont typeface="Fredoka One"/>
              <a:buNone/>
              <a:defRPr sz="3600">
                <a:latin typeface="Fredoka One"/>
                <a:ea typeface="Fredoka One"/>
                <a:cs typeface="Fredoka One"/>
                <a:sym typeface="Fredoka One"/>
              </a:defRPr>
            </a:lvl9pPr>
          </a:lstStyle>
          <a:p/>
        </p:txBody>
      </p:sp>
      <p:sp>
        <p:nvSpPr>
          <p:cNvPr id="4747" name="Google Shape;4747;p96"/>
          <p:cNvSpPr txBox="1"/>
          <p:nvPr>
            <p:ph idx="7" type="subTitle"/>
          </p:nvPr>
        </p:nvSpPr>
        <p:spPr>
          <a:xfrm>
            <a:off x="84522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48" name="Google Shape;4748;p96"/>
          <p:cNvSpPr txBox="1"/>
          <p:nvPr>
            <p:ph idx="8" type="subTitle"/>
          </p:nvPr>
        </p:nvSpPr>
        <p:spPr>
          <a:xfrm>
            <a:off x="84522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49" name="Google Shape;4749;p96"/>
          <p:cNvSpPr txBox="1"/>
          <p:nvPr>
            <p:ph idx="9" type="subTitle"/>
          </p:nvPr>
        </p:nvSpPr>
        <p:spPr>
          <a:xfrm>
            <a:off x="3536543"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50" name="Google Shape;4750;p96"/>
          <p:cNvSpPr txBox="1"/>
          <p:nvPr>
            <p:ph idx="13" type="subTitle"/>
          </p:nvPr>
        </p:nvSpPr>
        <p:spPr>
          <a:xfrm>
            <a:off x="3536557"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51" name="Google Shape;4751;p96"/>
          <p:cNvSpPr txBox="1"/>
          <p:nvPr>
            <p:ph idx="14" type="subTitle"/>
          </p:nvPr>
        </p:nvSpPr>
        <p:spPr>
          <a:xfrm>
            <a:off x="6227875" y="2113173"/>
            <a:ext cx="2070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200">
                <a:latin typeface="Space Grotesk"/>
                <a:ea typeface="Space Grotesk"/>
                <a:cs typeface="Space Grotesk"/>
                <a:sym typeface="Space Grotesk"/>
              </a:defRPr>
            </a:lvl1pPr>
            <a:lvl2pPr lvl="1" rtl="0">
              <a:lnSpc>
                <a:spcPct val="100000"/>
              </a:lnSpc>
              <a:spcBef>
                <a:spcPts val="0"/>
              </a:spcBef>
              <a:spcAft>
                <a:spcPts val="0"/>
              </a:spcAft>
              <a:buNone/>
              <a:defRPr b="1" sz="2200">
                <a:latin typeface="Space Grotesk"/>
                <a:ea typeface="Space Grotesk"/>
                <a:cs typeface="Space Grotesk"/>
                <a:sym typeface="Space Grotesk"/>
              </a:defRPr>
            </a:lvl2pPr>
            <a:lvl3pPr lvl="2" rtl="0">
              <a:lnSpc>
                <a:spcPct val="100000"/>
              </a:lnSpc>
              <a:spcBef>
                <a:spcPts val="0"/>
              </a:spcBef>
              <a:spcAft>
                <a:spcPts val="0"/>
              </a:spcAft>
              <a:buNone/>
              <a:defRPr b="1" sz="2200">
                <a:latin typeface="Space Grotesk"/>
                <a:ea typeface="Space Grotesk"/>
                <a:cs typeface="Space Grotesk"/>
                <a:sym typeface="Space Grotesk"/>
              </a:defRPr>
            </a:lvl3pPr>
            <a:lvl4pPr lvl="3" rtl="0">
              <a:lnSpc>
                <a:spcPct val="100000"/>
              </a:lnSpc>
              <a:spcBef>
                <a:spcPts val="0"/>
              </a:spcBef>
              <a:spcAft>
                <a:spcPts val="0"/>
              </a:spcAft>
              <a:buNone/>
              <a:defRPr b="1" sz="2200">
                <a:latin typeface="Space Grotesk"/>
                <a:ea typeface="Space Grotesk"/>
                <a:cs typeface="Space Grotesk"/>
                <a:sym typeface="Space Grotesk"/>
              </a:defRPr>
            </a:lvl4pPr>
            <a:lvl5pPr lvl="4" rtl="0">
              <a:lnSpc>
                <a:spcPct val="100000"/>
              </a:lnSpc>
              <a:spcBef>
                <a:spcPts val="0"/>
              </a:spcBef>
              <a:spcAft>
                <a:spcPts val="0"/>
              </a:spcAft>
              <a:buNone/>
              <a:defRPr b="1" sz="2200">
                <a:latin typeface="Space Grotesk"/>
                <a:ea typeface="Space Grotesk"/>
                <a:cs typeface="Space Grotesk"/>
                <a:sym typeface="Space Grotesk"/>
              </a:defRPr>
            </a:lvl5pPr>
            <a:lvl6pPr lvl="5" rtl="0">
              <a:lnSpc>
                <a:spcPct val="100000"/>
              </a:lnSpc>
              <a:spcBef>
                <a:spcPts val="0"/>
              </a:spcBef>
              <a:spcAft>
                <a:spcPts val="0"/>
              </a:spcAft>
              <a:buNone/>
              <a:defRPr b="1" sz="2200">
                <a:latin typeface="Space Grotesk"/>
                <a:ea typeface="Space Grotesk"/>
                <a:cs typeface="Space Grotesk"/>
                <a:sym typeface="Space Grotesk"/>
              </a:defRPr>
            </a:lvl6pPr>
            <a:lvl7pPr lvl="6" rtl="0">
              <a:lnSpc>
                <a:spcPct val="100000"/>
              </a:lnSpc>
              <a:spcBef>
                <a:spcPts val="0"/>
              </a:spcBef>
              <a:spcAft>
                <a:spcPts val="0"/>
              </a:spcAft>
              <a:buNone/>
              <a:defRPr b="1" sz="2200">
                <a:latin typeface="Space Grotesk"/>
                <a:ea typeface="Space Grotesk"/>
                <a:cs typeface="Space Grotesk"/>
                <a:sym typeface="Space Grotesk"/>
              </a:defRPr>
            </a:lvl7pPr>
            <a:lvl8pPr lvl="7" rtl="0">
              <a:lnSpc>
                <a:spcPct val="100000"/>
              </a:lnSpc>
              <a:spcBef>
                <a:spcPts val="0"/>
              </a:spcBef>
              <a:spcAft>
                <a:spcPts val="0"/>
              </a:spcAft>
              <a:buNone/>
              <a:defRPr b="1" sz="2200">
                <a:latin typeface="Space Grotesk"/>
                <a:ea typeface="Space Grotesk"/>
                <a:cs typeface="Space Grotesk"/>
                <a:sym typeface="Space Grotesk"/>
              </a:defRPr>
            </a:lvl8pPr>
            <a:lvl9pPr lvl="8" rtl="0">
              <a:lnSpc>
                <a:spcPct val="100000"/>
              </a:lnSpc>
              <a:spcBef>
                <a:spcPts val="0"/>
              </a:spcBef>
              <a:spcAft>
                <a:spcPts val="0"/>
              </a:spcAft>
              <a:buNone/>
              <a:defRPr b="1" sz="2200">
                <a:latin typeface="Space Grotesk"/>
                <a:ea typeface="Space Grotesk"/>
                <a:cs typeface="Space Grotesk"/>
                <a:sym typeface="Space Grotesk"/>
              </a:defRPr>
            </a:lvl9pPr>
          </a:lstStyle>
          <a:p/>
        </p:txBody>
      </p:sp>
      <p:sp>
        <p:nvSpPr>
          <p:cNvPr id="4752" name="Google Shape;4752;p96"/>
          <p:cNvSpPr txBox="1"/>
          <p:nvPr>
            <p:ph idx="15" type="subTitle"/>
          </p:nvPr>
        </p:nvSpPr>
        <p:spPr>
          <a:xfrm>
            <a:off x="6227875" y="2425193"/>
            <a:ext cx="2070900" cy="612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4753" name="Google Shape;4753;p96"/>
          <p:cNvSpPr txBox="1"/>
          <p:nvPr>
            <p:ph hasCustomPrompt="1" idx="16" type="title"/>
          </p:nvPr>
        </p:nvSpPr>
        <p:spPr>
          <a:xfrm>
            <a:off x="143772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754" name="Google Shape;4754;p96"/>
          <p:cNvSpPr txBox="1"/>
          <p:nvPr>
            <p:ph hasCustomPrompt="1" idx="17" type="title"/>
          </p:nvPr>
        </p:nvSpPr>
        <p:spPr>
          <a:xfrm>
            <a:off x="4129043"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755" name="Google Shape;4755;p96"/>
          <p:cNvSpPr txBox="1"/>
          <p:nvPr>
            <p:ph hasCustomPrompt="1" idx="18" type="title"/>
          </p:nvPr>
        </p:nvSpPr>
        <p:spPr>
          <a:xfrm>
            <a:off x="143772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756" name="Google Shape;4756;p96"/>
          <p:cNvSpPr txBox="1"/>
          <p:nvPr>
            <p:ph hasCustomPrompt="1" idx="19" type="title"/>
          </p:nvPr>
        </p:nvSpPr>
        <p:spPr>
          <a:xfrm>
            <a:off x="4129043"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757" name="Google Shape;4757;p96"/>
          <p:cNvSpPr txBox="1"/>
          <p:nvPr>
            <p:ph hasCustomPrompt="1" idx="20" type="title"/>
          </p:nvPr>
        </p:nvSpPr>
        <p:spPr>
          <a:xfrm>
            <a:off x="6820375" y="1570135"/>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758" name="Google Shape;4758;p96"/>
          <p:cNvSpPr txBox="1"/>
          <p:nvPr>
            <p:ph hasCustomPrompt="1" idx="21" type="title"/>
          </p:nvPr>
        </p:nvSpPr>
        <p:spPr>
          <a:xfrm>
            <a:off x="6820375" y="3249439"/>
            <a:ext cx="885900" cy="3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200"/>
              <a:buNone/>
              <a:defRPr/>
            </a:lvl1pPr>
            <a:lvl2pPr lvl="1" rtl="0" algn="ctr">
              <a:lnSpc>
                <a:spcPct val="100000"/>
              </a:lnSpc>
              <a:spcBef>
                <a:spcPts val="0"/>
              </a:spcBef>
              <a:spcAft>
                <a:spcPts val="0"/>
              </a:spcAft>
              <a:buClr>
                <a:schemeClr val="dk2"/>
              </a:buClr>
              <a:buSzPts val="3200"/>
              <a:buNone/>
              <a:defRPr sz="3200">
                <a:solidFill>
                  <a:schemeClr val="dk2"/>
                </a:solidFill>
              </a:defRPr>
            </a:lvl2pPr>
            <a:lvl3pPr lvl="2" rtl="0" algn="ctr">
              <a:lnSpc>
                <a:spcPct val="100000"/>
              </a:lnSpc>
              <a:spcBef>
                <a:spcPts val="0"/>
              </a:spcBef>
              <a:spcAft>
                <a:spcPts val="0"/>
              </a:spcAft>
              <a:buClr>
                <a:schemeClr val="dk2"/>
              </a:buClr>
              <a:buSzPts val="3200"/>
              <a:buNone/>
              <a:defRPr sz="3200">
                <a:solidFill>
                  <a:schemeClr val="dk2"/>
                </a:solidFill>
              </a:defRPr>
            </a:lvl3pPr>
            <a:lvl4pPr lvl="3" rtl="0" algn="ctr">
              <a:lnSpc>
                <a:spcPct val="100000"/>
              </a:lnSpc>
              <a:spcBef>
                <a:spcPts val="0"/>
              </a:spcBef>
              <a:spcAft>
                <a:spcPts val="0"/>
              </a:spcAft>
              <a:buClr>
                <a:schemeClr val="dk2"/>
              </a:buClr>
              <a:buSzPts val="3200"/>
              <a:buNone/>
              <a:defRPr sz="3200">
                <a:solidFill>
                  <a:schemeClr val="dk2"/>
                </a:solidFill>
              </a:defRPr>
            </a:lvl4pPr>
            <a:lvl5pPr lvl="4" rtl="0" algn="ctr">
              <a:lnSpc>
                <a:spcPct val="100000"/>
              </a:lnSpc>
              <a:spcBef>
                <a:spcPts val="0"/>
              </a:spcBef>
              <a:spcAft>
                <a:spcPts val="0"/>
              </a:spcAft>
              <a:buClr>
                <a:schemeClr val="dk2"/>
              </a:buClr>
              <a:buSzPts val="3200"/>
              <a:buNone/>
              <a:defRPr sz="3200">
                <a:solidFill>
                  <a:schemeClr val="dk2"/>
                </a:solidFill>
              </a:defRPr>
            </a:lvl5pPr>
            <a:lvl6pPr lvl="5" rtl="0" algn="ctr">
              <a:lnSpc>
                <a:spcPct val="100000"/>
              </a:lnSpc>
              <a:spcBef>
                <a:spcPts val="0"/>
              </a:spcBef>
              <a:spcAft>
                <a:spcPts val="0"/>
              </a:spcAft>
              <a:buClr>
                <a:schemeClr val="dk2"/>
              </a:buClr>
              <a:buSzPts val="3200"/>
              <a:buNone/>
              <a:defRPr sz="3200">
                <a:solidFill>
                  <a:schemeClr val="dk2"/>
                </a:solidFill>
              </a:defRPr>
            </a:lvl6pPr>
            <a:lvl7pPr lvl="6" rtl="0" algn="ctr">
              <a:lnSpc>
                <a:spcPct val="100000"/>
              </a:lnSpc>
              <a:spcBef>
                <a:spcPts val="0"/>
              </a:spcBef>
              <a:spcAft>
                <a:spcPts val="0"/>
              </a:spcAft>
              <a:buClr>
                <a:schemeClr val="dk2"/>
              </a:buClr>
              <a:buSzPts val="3200"/>
              <a:buNone/>
              <a:defRPr sz="3200">
                <a:solidFill>
                  <a:schemeClr val="dk2"/>
                </a:solidFill>
              </a:defRPr>
            </a:lvl7pPr>
            <a:lvl8pPr lvl="7" rtl="0" algn="ctr">
              <a:lnSpc>
                <a:spcPct val="100000"/>
              </a:lnSpc>
              <a:spcBef>
                <a:spcPts val="0"/>
              </a:spcBef>
              <a:spcAft>
                <a:spcPts val="0"/>
              </a:spcAft>
              <a:buClr>
                <a:schemeClr val="dk2"/>
              </a:buClr>
              <a:buSzPts val="3200"/>
              <a:buNone/>
              <a:defRPr sz="3200">
                <a:solidFill>
                  <a:schemeClr val="dk2"/>
                </a:solidFill>
              </a:defRPr>
            </a:lvl8pPr>
            <a:lvl9pPr lvl="8" rtl="0" algn="ctr">
              <a:lnSpc>
                <a:spcPct val="100000"/>
              </a:lnSpc>
              <a:spcBef>
                <a:spcPts val="0"/>
              </a:spcBef>
              <a:spcAft>
                <a:spcPts val="0"/>
              </a:spcAft>
              <a:buClr>
                <a:schemeClr val="dk2"/>
              </a:buClr>
              <a:buSzPts val="3200"/>
              <a:buNone/>
              <a:defRPr sz="3200">
                <a:solidFill>
                  <a:schemeClr val="dk2"/>
                </a:solidFill>
              </a:defRPr>
            </a:lvl9pPr>
          </a:lstStyle>
          <a:p>
            <a:r>
              <a:t>xx%</a:t>
            </a:r>
          </a:p>
        </p:txBody>
      </p:sp>
      <p:grpSp>
        <p:nvGrpSpPr>
          <p:cNvPr id="4759" name="Google Shape;4759;p96"/>
          <p:cNvGrpSpPr/>
          <p:nvPr/>
        </p:nvGrpSpPr>
        <p:grpSpPr>
          <a:xfrm>
            <a:off x="76247" y="76209"/>
            <a:ext cx="8991507" cy="4991083"/>
            <a:chOff x="-25" y="152400"/>
            <a:chExt cx="8991507" cy="4991083"/>
          </a:xfrm>
        </p:grpSpPr>
        <p:sp>
          <p:nvSpPr>
            <p:cNvPr id="4760" name="Google Shape;4760;p96"/>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96"/>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62" name="Google Shape;4762;p96"/>
            <p:cNvGrpSpPr/>
            <p:nvPr/>
          </p:nvGrpSpPr>
          <p:grpSpPr>
            <a:xfrm>
              <a:off x="8788026" y="217953"/>
              <a:ext cx="139356" cy="139356"/>
              <a:chOff x="3300229" y="786025"/>
              <a:chExt cx="116275" cy="116275"/>
            </a:xfrm>
          </p:grpSpPr>
          <p:sp>
            <p:nvSpPr>
              <p:cNvPr id="4763" name="Google Shape;4763;p96"/>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96"/>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96"/>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66" name="Google Shape;4766;p96"/>
          <p:cNvGrpSpPr/>
          <p:nvPr/>
        </p:nvGrpSpPr>
        <p:grpSpPr>
          <a:xfrm>
            <a:off x="7611021" y="496717"/>
            <a:ext cx="1316416" cy="587453"/>
            <a:chOff x="7611021" y="496717"/>
            <a:chExt cx="1316416" cy="587453"/>
          </a:xfrm>
        </p:grpSpPr>
        <p:sp>
          <p:nvSpPr>
            <p:cNvPr id="4767" name="Google Shape;4767;p96"/>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96"/>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96"/>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96"/>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96"/>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96"/>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96"/>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96"/>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96"/>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96"/>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96"/>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96"/>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96"/>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96"/>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96"/>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96"/>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96"/>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96"/>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96"/>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96"/>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96"/>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96"/>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96"/>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96"/>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96"/>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96"/>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96"/>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96"/>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96"/>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96"/>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96"/>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96"/>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96"/>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96"/>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96"/>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96"/>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4803" name="Shape 4803"/>
        <p:cNvGrpSpPr/>
        <p:nvPr/>
      </p:nvGrpSpPr>
      <p:grpSpPr>
        <a:xfrm>
          <a:off x="0" y="0"/>
          <a:ext cx="0" cy="0"/>
          <a:chOff x="0" y="0"/>
          <a:chExt cx="0" cy="0"/>
        </a:xfrm>
      </p:grpSpPr>
      <p:sp>
        <p:nvSpPr>
          <p:cNvPr id="4804" name="Google Shape;4804;p97"/>
          <p:cNvSpPr txBox="1"/>
          <p:nvPr>
            <p:ph hasCustomPrompt="1" type="title"/>
          </p:nvPr>
        </p:nvSpPr>
        <p:spPr>
          <a:xfrm>
            <a:off x="1686652" y="1768239"/>
            <a:ext cx="20373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4805" name="Google Shape;4805;p97"/>
          <p:cNvSpPr txBox="1"/>
          <p:nvPr>
            <p:ph idx="1" type="subTitle"/>
          </p:nvPr>
        </p:nvSpPr>
        <p:spPr>
          <a:xfrm>
            <a:off x="1686652" y="2487737"/>
            <a:ext cx="2037300" cy="1100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4806" name="Google Shape;4806;p97"/>
          <p:cNvSpPr txBox="1"/>
          <p:nvPr>
            <p:ph hasCustomPrompt="1" idx="2" type="title"/>
          </p:nvPr>
        </p:nvSpPr>
        <p:spPr>
          <a:xfrm>
            <a:off x="4455689" y="1214993"/>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4807" name="Google Shape;4807;p97"/>
          <p:cNvSpPr txBox="1"/>
          <p:nvPr>
            <p:ph idx="3" type="subTitle"/>
          </p:nvPr>
        </p:nvSpPr>
        <p:spPr>
          <a:xfrm>
            <a:off x="4455689" y="2005715"/>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4808" name="Google Shape;4808;p97"/>
          <p:cNvSpPr txBox="1"/>
          <p:nvPr>
            <p:ph hasCustomPrompt="1" idx="4" type="title"/>
          </p:nvPr>
        </p:nvSpPr>
        <p:spPr>
          <a:xfrm>
            <a:off x="4455689" y="3090806"/>
            <a:ext cx="2938800" cy="745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4809" name="Google Shape;4809;p97"/>
          <p:cNvSpPr txBox="1"/>
          <p:nvPr>
            <p:ph idx="5" type="subTitle"/>
          </p:nvPr>
        </p:nvSpPr>
        <p:spPr>
          <a:xfrm>
            <a:off x="4455689" y="3881528"/>
            <a:ext cx="2938800" cy="438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grpSp>
        <p:nvGrpSpPr>
          <p:cNvPr id="4810" name="Google Shape;4810;p97"/>
          <p:cNvGrpSpPr/>
          <p:nvPr/>
        </p:nvGrpSpPr>
        <p:grpSpPr>
          <a:xfrm>
            <a:off x="76247" y="76209"/>
            <a:ext cx="8991507" cy="4991083"/>
            <a:chOff x="-25" y="152400"/>
            <a:chExt cx="8991507" cy="4991083"/>
          </a:xfrm>
        </p:grpSpPr>
        <p:sp>
          <p:nvSpPr>
            <p:cNvPr id="4811" name="Google Shape;4811;p97"/>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97"/>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3" name="Google Shape;4813;p97"/>
            <p:cNvGrpSpPr/>
            <p:nvPr/>
          </p:nvGrpSpPr>
          <p:grpSpPr>
            <a:xfrm>
              <a:off x="8788026" y="217953"/>
              <a:ext cx="139356" cy="139356"/>
              <a:chOff x="3300229" y="786025"/>
              <a:chExt cx="116275" cy="116275"/>
            </a:xfrm>
          </p:grpSpPr>
          <p:sp>
            <p:nvSpPr>
              <p:cNvPr id="4814" name="Google Shape;4814;p9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9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9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17" name="Google Shape;4817;p97"/>
          <p:cNvGrpSpPr/>
          <p:nvPr/>
        </p:nvGrpSpPr>
        <p:grpSpPr>
          <a:xfrm>
            <a:off x="335534" y="539488"/>
            <a:ext cx="8479346" cy="4306531"/>
            <a:chOff x="335534" y="539488"/>
            <a:chExt cx="8479346" cy="4306531"/>
          </a:xfrm>
        </p:grpSpPr>
        <p:grpSp>
          <p:nvGrpSpPr>
            <p:cNvPr id="4818" name="Google Shape;4818;p97"/>
            <p:cNvGrpSpPr/>
            <p:nvPr/>
          </p:nvGrpSpPr>
          <p:grpSpPr>
            <a:xfrm>
              <a:off x="335650" y="4676791"/>
              <a:ext cx="6165855" cy="169228"/>
              <a:chOff x="6856163" y="1039133"/>
              <a:chExt cx="2083200" cy="175329"/>
            </a:xfrm>
          </p:grpSpPr>
          <p:cxnSp>
            <p:nvCxnSpPr>
              <p:cNvPr id="4819" name="Google Shape;4819;p97"/>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820" name="Google Shape;4820;p97"/>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4821" name="Google Shape;4821;p97"/>
            <p:cNvGrpSpPr/>
            <p:nvPr/>
          </p:nvGrpSpPr>
          <p:grpSpPr>
            <a:xfrm>
              <a:off x="335534" y="539488"/>
              <a:ext cx="294834" cy="3970722"/>
              <a:chOff x="8114401" y="824790"/>
              <a:chExt cx="672676" cy="3484618"/>
            </a:xfrm>
          </p:grpSpPr>
          <p:sp>
            <p:nvSpPr>
              <p:cNvPr id="4822" name="Google Shape;4822;p97"/>
              <p:cNvSpPr/>
              <p:nvPr/>
            </p:nvSpPr>
            <p:spPr>
              <a:xfrm rot="-5400000">
                <a:off x="6708418" y="2230773"/>
                <a:ext cx="3484618" cy="672652"/>
              </a:xfrm>
              <a:custGeom>
                <a:rect b="b" l="l" r="r" t="t"/>
                <a:pathLst>
                  <a:path extrusionOk="0" h="9485" w="82525">
                    <a:moveTo>
                      <a:pt x="0" y="1"/>
                    </a:moveTo>
                    <a:lnTo>
                      <a:pt x="0" y="9484"/>
                    </a:lnTo>
                    <a:lnTo>
                      <a:pt x="82525" y="9484"/>
                    </a:lnTo>
                    <a:lnTo>
                      <a:pt x="82525" y="1"/>
                    </a:ln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97"/>
              <p:cNvSpPr/>
              <p:nvPr/>
            </p:nvSpPr>
            <p:spPr>
              <a:xfrm rot="-5400000">
                <a:off x="8387497" y="3909820"/>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97"/>
              <p:cNvSpPr/>
              <p:nvPr/>
            </p:nvSpPr>
            <p:spPr>
              <a:xfrm rot="-5400000">
                <a:off x="8387497" y="3659693"/>
                <a:ext cx="126509" cy="672652"/>
              </a:xfrm>
              <a:custGeom>
                <a:rect b="b" l="l" r="r" t="t"/>
                <a:pathLst>
                  <a:path extrusionOk="0" h="9485" w="3466">
                    <a:moveTo>
                      <a:pt x="0" y="1"/>
                    </a:moveTo>
                    <a:lnTo>
                      <a:pt x="0"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97"/>
              <p:cNvSpPr/>
              <p:nvPr/>
            </p:nvSpPr>
            <p:spPr>
              <a:xfrm rot="-5400000">
                <a:off x="8387497" y="3409567"/>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97"/>
              <p:cNvSpPr/>
              <p:nvPr/>
            </p:nvSpPr>
            <p:spPr>
              <a:xfrm rot="-5400000">
                <a:off x="8387497" y="3159440"/>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97"/>
              <p:cNvSpPr/>
              <p:nvPr/>
            </p:nvSpPr>
            <p:spPr>
              <a:xfrm rot="-5400000">
                <a:off x="8387497" y="2909314"/>
                <a:ext cx="126509" cy="672652"/>
              </a:xfrm>
              <a:custGeom>
                <a:rect b="b" l="l" r="r" t="t"/>
                <a:pathLst>
                  <a:path extrusionOk="0" h="9485" w="3466">
                    <a:moveTo>
                      <a:pt x="0" y="1"/>
                    </a:moveTo>
                    <a:lnTo>
                      <a:pt x="0" y="9484"/>
                    </a:lnTo>
                    <a:lnTo>
                      <a:pt x="3465" y="9484"/>
                    </a:lnTo>
                    <a:lnTo>
                      <a:pt x="3465"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97"/>
              <p:cNvSpPr/>
              <p:nvPr/>
            </p:nvSpPr>
            <p:spPr>
              <a:xfrm rot="-5400000">
                <a:off x="8387478" y="2659169"/>
                <a:ext cx="126545" cy="672652"/>
              </a:xfrm>
              <a:custGeom>
                <a:rect b="b" l="l" r="r" t="t"/>
                <a:pathLst>
                  <a:path extrusionOk="0" h="9485" w="3467">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97"/>
              <p:cNvSpPr/>
              <p:nvPr/>
            </p:nvSpPr>
            <p:spPr>
              <a:xfrm rot="-5400000">
                <a:off x="8387497" y="2409025"/>
                <a:ext cx="126509" cy="672652"/>
              </a:xfrm>
              <a:custGeom>
                <a:rect b="b" l="l" r="r" t="t"/>
                <a:pathLst>
                  <a:path extrusionOk="0" h="9485" w="3466">
                    <a:moveTo>
                      <a:pt x="1" y="1"/>
                    </a:moveTo>
                    <a:lnTo>
                      <a:pt x="1" y="9484"/>
                    </a:lnTo>
                    <a:lnTo>
                      <a:pt x="3466" y="9484"/>
                    </a:lnTo>
                    <a:lnTo>
                      <a:pt x="3466" y="1"/>
                    </a:lnTo>
                    <a:close/>
                  </a:path>
                </a:pathLst>
              </a:custGeom>
              <a:solidFill>
                <a:schemeClr val="lt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0" name="Google Shape;4830;p97"/>
            <p:cNvGrpSpPr/>
            <p:nvPr/>
          </p:nvGrpSpPr>
          <p:grpSpPr>
            <a:xfrm>
              <a:off x="7274813" y="4158702"/>
              <a:ext cx="1540067" cy="687298"/>
              <a:chOff x="-363350" y="-51188"/>
              <a:chExt cx="1540067" cy="687298"/>
            </a:xfrm>
          </p:grpSpPr>
          <p:sp>
            <p:nvSpPr>
              <p:cNvPr id="4831" name="Google Shape;4831;p97"/>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97"/>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97"/>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97"/>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35" name="Google Shape;4835;p97"/>
              <p:cNvGrpSpPr/>
              <p:nvPr/>
            </p:nvGrpSpPr>
            <p:grpSpPr>
              <a:xfrm>
                <a:off x="-363350" y="-51188"/>
                <a:ext cx="1540067" cy="687298"/>
                <a:chOff x="-363350" y="-51188"/>
                <a:chExt cx="1540067" cy="687298"/>
              </a:xfrm>
            </p:grpSpPr>
            <p:sp>
              <p:nvSpPr>
                <p:cNvPr id="4836" name="Google Shape;4836;p97"/>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97"/>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97"/>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97"/>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97"/>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97"/>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97"/>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97"/>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97"/>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97"/>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97"/>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97"/>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97"/>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97"/>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97"/>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97"/>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97"/>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97"/>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97"/>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97"/>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97"/>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97"/>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97"/>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97"/>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7">
    <p:spTree>
      <p:nvGrpSpPr>
        <p:cNvPr id="4860" name="Shape 4860"/>
        <p:cNvGrpSpPr/>
        <p:nvPr/>
      </p:nvGrpSpPr>
      <p:grpSpPr>
        <a:xfrm>
          <a:off x="0" y="0"/>
          <a:ext cx="0" cy="0"/>
          <a:chOff x="0" y="0"/>
          <a:chExt cx="0" cy="0"/>
        </a:xfrm>
      </p:grpSpPr>
      <p:sp>
        <p:nvSpPr>
          <p:cNvPr id="4861" name="Google Shape;4861;p98"/>
          <p:cNvSpPr txBox="1"/>
          <p:nvPr>
            <p:ph idx="1" type="body"/>
          </p:nvPr>
        </p:nvSpPr>
        <p:spPr>
          <a:xfrm>
            <a:off x="1547161" y="2037707"/>
            <a:ext cx="5781300" cy="23304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600"/>
            </a:lvl2pPr>
            <a:lvl3pPr indent="-317500" lvl="2" marL="1371600" rtl="0">
              <a:spcBef>
                <a:spcPts val="0"/>
              </a:spcBef>
              <a:spcAft>
                <a:spcPts val="0"/>
              </a:spcAft>
              <a:buSzPts val="1400"/>
              <a:buChar char="■"/>
              <a:defRPr sz="1600"/>
            </a:lvl3pPr>
            <a:lvl4pPr indent="-317500" lvl="3" marL="1828800" rtl="0">
              <a:spcBef>
                <a:spcPts val="0"/>
              </a:spcBef>
              <a:spcAft>
                <a:spcPts val="0"/>
              </a:spcAft>
              <a:buSzPts val="1400"/>
              <a:buChar char="●"/>
              <a:defRPr sz="1600"/>
            </a:lvl4pPr>
            <a:lvl5pPr indent="-317500" lvl="4" marL="2286000" rtl="0">
              <a:spcBef>
                <a:spcPts val="0"/>
              </a:spcBef>
              <a:spcAft>
                <a:spcPts val="0"/>
              </a:spcAft>
              <a:buSzPts val="1400"/>
              <a:buChar char="○"/>
              <a:defRPr sz="1600"/>
            </a:lvl5pPr>
            <a:lvl6pPr indent="-317500" lvl="5" marL="2743200" rtl="0">
              <a:spcBef>
                <a:spcPts val="0"/>
              </a:spcBef>
              <a:spcAft>
                <a:spcPts val="0"/>
              </a:spcAft>
              <a:buSzPts val="1400"/>
              <a:buChar char="■"/>
              <a:defRPr sz="1600"/>
            </a:lvl6pPr>
            <a:lvl7pPr indent="-317500" lvl="6" marL="3200400" rtl="0">
              <a:spcBef>
                <a:spcPts val="0"/>
              </a:spcBef>
              <a:spcAft>
                <a:spcPts val="0"/>
              </a:spcAft>
              <a:buSzPts val="1400"/>
              <a:buChar char="●"/>
              <a:defRPr sz="1600"/>
            </a:lvl7pPr>
            <a:lvl8pPr indent="-317500" lvl="7" marL="3657600" rtl="0">
              <a:spcBef>
                <a:spcPts val="0"/>
              </a:spcBef>
              <a:spcAft>
                <a:spcPts val="0"/>
              </a:spcAft>
              <a:buSzPts val="1400"/>
              <a:buChar char="○"/>
              <a:defRPr sz="1600"/>
            </a:lvl8pPr>
            <a:lvl9pPr indent="-317500" lvl="8" marL="4114800" rtl="0">
              <a:spcBef>
                <a:spcPts val="0"/>
              </a:spcBef>
              <a:spcAft>
                <a:spcPts val="0"/>
              </a:spcAft>
              <a:buSzPts val="1400"/>
              <a:buChar char="■"/>
              <a:defRPr sz="1600"/>
            </a:lvl9pPr>
          </a:lstStyle>
          <a:p/>
        </p:txBody>
      </p:sp>
      <p:sp>
        <p:nvSpPr>
          <p:cNvPr id="4862" name="Google Shape;4862;p98"/>
          <p:cNvSpPr txBox="1"/>
          <p:nvPr>
            <p:ph type="title"/>
          </p:nvPr>
        </p:nvSpPr>
        <p:spPr>
          <a:xfrm>
            <a:off x="617550" y="556392"/>
            <a:ext cx="7908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Font typeface="Fredoka One"/>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4863" name="Google Shape;4863;p98"/>
          <p:cNvGrpSpPr/>
          <p:nvPr/>
        </p:nvGrpSpPr>
        <p:grpSpPr>
          <a:xfrm>
            <a:off x="76247" y="76200"/>
            <a:ext cx="8991506" cy="4991091"/>
            <a:chOff x="76247" y="76200"/>
            <a:chExt cx="8991506" cy="4991091"/>
          </a:xfrm>
        </p:grpSpPr>
        <p:sp>
          <p:nvSpPr>
            <p:cNvPr id="4864" name="Google Shape;4864;p98"/>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5" name="Google Shape;4865;p98"/>
            <p:cNvGrpSpPr/>
            <p:nvPr/>
          </p:nvGrpSpPr>
          <p:grpSpPr>
            <a:xfrm>
              <a:off x="76247" y="76200"/>
              <a:ext cx="8991482" cy="270554"/>
              <a:chOff x="495040" y="1057247"/>
              <a:chExt cx="8991482" cy="270554"/>
            </a:xfrm>
          </p:grpSpPr>
          <p:sp>
            <p:nvSpPr>
              <p:cNvPr id="4866" name="Google Shape;4866;p98"/>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7" name="Google Shape;4867;p98"/>
              <p:cNvGrpSpPr/>
              <p:nvPr/>
            </p:nvGrpSpPr>
            <p:grpSpPr>
              <a:xfrm flipH="1">
                <a:off x="559172" y="1122848"/>
                <a:ext cx="560767" cy="139276"/>
                <a:chOff x="4771000" y="1122848"/>
                <a:chExt cx="560767" cy="139276"/>
              </a:xfrm>
            </p:grpSpPr>
            <p:grpSp>
              <p:nvGrpSpPr>
                <p:cNvPr id="4868" name="Google Shape;4868;p98"/>
                <p:cNvGrpSpPr/>
                <p:nvPr/>
              </p:nvGrpSpPr>
              <p:grpSpPr>
                <a:xfrm>
                  <a:off x="5192567" y="1122848"/>
                  <a:ext cx="139200" cy="139200"/>
                  <a:chOff x="5192567" y="1122848"/>
                  <a:chExt cx="139200" cy="139200"/>
                </a:xfrm>
              </p:grpSpPr>
              <p:sp>
                <p:nvSpPr>
                  <p:cNvPr id="4869" name="Google Shape;4869;p98"/>
                  <p:cNvSpPr/>
                  <p:nvPr/>
                </p:nvSpPr>
                <p:spPr>
                  <a:xfrm>
                    <a:off x="5192567" y="1122848"/>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9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9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2" name="Google Shape;4872;p98"/>
                <p:cNvGrpSpPr/>
                <p:nvPr/>
              </p:nvGrpSpPr>
              <p:grpSpPr>
                <a:xfrm>
                  <a:off x="4771000" y="1122849"/>
                  <a:ext cx="139200" cy="139200"/>
                  <a:chOff x="5192500" y="1122925"/>
                  <a:chExt cx="139200" cy="139200"/>
                </a:xfrm>
              </p:grpSpPr>
              <p:sp>
                <p:nvSpPr>
                  <p:cNvPr id="4873" name="Google Shape;4873;p98"/>
                  <p:cNvSpPr/>
                  <p:nvPr/>
                </p:nvSpPr>
                <p:spPr>
                  <a:xfrm>
                    <a:off x="5192500" y="1122925"/>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98"/>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5" name="Google Shape;4875;p98"/>
                <p:cNvGrpSpPr/>
                <p:nvPr/>
              </p:nvGrpSpPr>
              <p:grpSpPr>
                <a:xfrm>
                  <a:off x="4981783" y="1122924"/>
                  <a:ext cx="139200" cy="139200"/>
                  <a:chOff x="4981783" y="1122924"/>
                  <a:chExt cx="139200" cy="139200"/>
                </a:xfrm>
              </p:grpSpPr>
              <p:sp>
                <p:nvSpPr>
                  <p:cNvPr id="4876" name="Google Shape;4876;p98"/>
                  <p:cNvSpPr/>
                  <p:nvPr/>
                </p:nvSpPr>
                <p:spPr>
                  <a:xfrm>
                    <a:off x="4981783" y="1122924"/>
                    <a:ext cx="139200" cy="1392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98"/>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4878" name="Google Shape;4878;p98"/>
          <p:cNvGrpSpPr/>
          <p:nvPr/>
        </p:nvGrpSpPr>
        <p:grpSpPr>
          <a:xfrm>
            <a:off x="722364" y="496717"/>
            <a:ext cx="8205074" cy="4108692"/>
            <a:chOff x="722364" y="496717"/>
            <a:chExt cx="8205074" cy="4108692"/>
          </a:xfrm>
        </p:grpSpPr>
        <p:grpSp>
          <p:nvGrpSpPr>
            <p:cNvPr id="4879" name="Google Shape;4879;p98"/>
            <p:cNvGrpSpPr/>
            <p:nvPr/>
          </p:nvGrpSpPr>
          <p:grpSpPr>
            <a:xfrm rot="5400000">
              <a:off x="-578695" y="2796666"/>
              <a:ext cx="3109801" cy="507683"/>
              <a:chOff x="6856163" y="688475"/>
              <a:chExt cx="2083200" cy="525988"/>
            </a:xfrm>
          </p:grpSpPr>
          <p:cxnSp>
            <p:nvCxnSpPr>
              <p:cNvPr id="4880" name="Google Shape;4880;p98"/>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881" name="Google Shape;4881;p98"/>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882" name="Google Shape;4882;p98"/>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4883" name="Google Shape;4883;p98"/>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4884" name="Google Shape;4884;p98"/>
            <p:cNvGrpSpPr/>
            <p:nvPr/>
          </p:nvGrpSpPr>
          <p:grpSpPr>
            <a:xfrm>
              <a:off x="7611021" y="496717"/>
              <a:ext cx="1316416" cy="587453"/>
              <a:chOff x="7611021" y="496717"/>
              <a:chExt cx="1316416" cy="587453"/>
            </a:xfrm>
          </p:grpSpPr>
          <p:sp>
            <p:nvSpPr>
              <p:cNvPr id="4885" name="Google Shape;4885;p98"/>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98"/>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98"/>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98"/>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98"/>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98"/>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98"/>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98"/>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98"/>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98"/>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98"/>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98"/>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98"/>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98"/>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98"/>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98"/>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98"/>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98"/>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98"/>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98"/>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98"/>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98"/>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98"/>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98"/>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98"/>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98"/>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98"/>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98"/>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98"/>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98"/>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98"/>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98"/>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98"/>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98"/>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98"/>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98"/>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_1">
    <p:spTree>
      <p:nvGrpSpPr>
        <p:cNvPr id="4921" name="Shape 4921"/>
        <p:cNvGrpSpPr/>
        <p:nvPr/>
      </p:nvGrpSpPr>
      <p:grpSpPr>
        <a:xfrm>
          <a:off x="0" y="0"/>
          <a:ext cx="0" cy="0"/>
          <a:chOff x="0" y="0"/>
          <a:chExt cx="0" cy="0"/>
        </a:xfrm>
      </p:grpSpPr>
      <p:sp>
        <p:nvSpPr>
          <p:cNvPr id="4922" name="Google Shape;4922;p99"/>
          <p:cNvSpPr txBox="1"/>
          <p:nvPr>
            <p:ph idx="1" type="subTitle"/>
          </p:nvPr>
        </p:nvSpPr>
        <p:spPr>
          <a:xfrm>
            <a:off x="1136675" y="2446873"/>
            <a:ext cx="4837800" cy="105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4923" name="Google Shape;4923;p99"/>
          <p:cNvSpPr txBox="1"/>
          <p:nvPr>
            <p:ph type="title"/>
          </p:nvPr>
        </p:nvSpPr>
        <p:spPr>
          <a:xfrm>
            <a:off x="1136675" y="1920697"/>
            <a:ext cx="4837800" cy="4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p:txBody>
      </p:sp>
      <p:grpSp>
        <p:nvGrpSpPr>
          <p:cNvPr id="4924" name="Google Shape;4924;p99"/>
          <p:cNvGrpSpPr/>
          <p:nvPr/>
        </p:nvGrpSpPr>
        <p:grpSpPr>
          <a:xfrm>
            <a:off x="814976" y="550715"/>
            <a:ext cx="4606214" cy="4151335"/>
            <a:chOff x="814976" y="550715"/>
            <a:chExt cx="4606214" cy="4151335"/>
          </a:xfrm>
        </p:grpSpPr>
        <p:grpSp>
          <p:nvGrpSpPr>
            <p:cNvPr id="4925" name="Google Shape;4925;p99"/>
            <p:cNvGrpSpPr/>
            <p:nvPr/>
          </p:nvGrpSpPr>
          <p:grpSpPr>
            <a:xfrm rot="5400000">
              <a:off x="1052946" y="3287133"/>
              <a:ext cx="840476" cy="1316416"/>
              <a:chOff x="6413750" y="827800"/>
              <a:chExt cx="573000" cy="897475"/>
            </a:xfrm>
          </p:grpSpPr>
          <p:sp>
            <p:nvSpPr>
              <p:cNvPr id="4926" name="Google Shape;4926;p99"/>
              <p:cNvSpPr/>
              <p:nvPr/>
            </p:nvSpPr>
            <p:spPr>
              <a:xfrm>
                <a:off x="6931250" y="85517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99"/>
              <p:cNvSpPr/>
              <p:nvPr/>
            </p:nvSpPr>
            <p:spPr>
              <a:xfrm>
                <a:off x="6959375" y="827800"/>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99"/>
              <p:cNvSpPr/>
              <p:nvPr/>
            </p:nvSpPr>
            <p:spPr>
              <a:xfrm>
                <a:off x="6931250" y="1023850"/>
                <a:ext cx="55500" cy="25"/>
              </a:xfrm>
              <a:custGeom>
                <a:rect b="b" l="l" r="r" t="t"/>
                <a:pathLst>
                  <a:path extrusionOk="0" fill="none" h="1" w="2220">
                    <a:moveTo>
                      <a:pt x="2219" y="1"/>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99"/>
              <p:cNvSpPr/>
              <p:nvPr/>
            </p:nvSpPr>
            <p:spPr>
              <a:xfrm>
                <a:off x="6959375" y="9957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99"/>
              <p:cNvSpPr/>
              <p:nvPr/>
            </p:nvSpPr>
            <p:spPr>
              <a:xfrm>
                <a:off x="6931250" y="11918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99"/>
              <p:cNvSpPr/>
              <p:nvPr/>
            </p:nvSpPr>
            <p:spPr>
              <a:xfrm>
                <a:off x="6959375" y="1164450"/>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99"/>
              <p:cNvSpPr/>
              <p:nvPr/>
            </p:nvSpPr>
            <p:spPr>
              <a:xfrm>
                <a:off x="6931250" y="13605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99"/>
              <p:cNvSpPr/>
              <p:nvPr/>
            </p:nvSpPr>
            <p:spPr>
              <a:xfrm>
                <a:off x="6959375" y="1333125"/>
                <a:ext cx="0" cy="54750"/>
              </a:xfrm>
              <a:custGeom>
                <a:rect b="b" l="l" r="r" t="t"/>
                <a:pathLst>
                  <a:path extrusionOk="0" fill="none" h="2190" w="0">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99"/>
              <p:cNvSpPr/>
              <p:nvPr/>
            </p:nvSpPr>
            <p:spPr>
              <a:xfrm>
                <a:off x="6931250" y="1529200"/>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99"/>
              <p:cNvSpPr/>
              <p:nvPr/>
            </p:nvSpPr>
            <p:spPr>
              <a:xfrm>
                <a:off x="6959375" y="15010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99"/>
              <p:cNvSpPr/>
              <p:nvPr/>
            </p:nvSpPr>
            <p:spPr>
              <a:xfrm>
                <a:off x="6931250" y="1697125"/>
                <a:ext cx="55500" cy="25"/>
              </a:xfrm>
              <a:custGeom>
                <a:rect b="b" l="l" r="r" t="t"/>
                <a:pathLst>
                  <a:path extrusionOk="0" fill="none" h="1" w="2220">
                    <a:moveTo>
                      <a:pt x="2219"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99"/>
              <p:cNvSpPr/>
              <p:nvPr/>
            </p:nvSpPr>
            <p:spPr>
              <a:xfrm>
                <a:off x="6959375" y="1669775"/>
                <a:ext cx="0" cy="55500"/>
              </a:xfrm>
              <a:custGeom>
                <a:rect b="b" l="l" r="r" t="t"/>
                <a:pathLst>
                  <a:path extrusionOk="0" fill="none" h="2220" w="0">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99"/>
              <p:cNvSpPr/>
              <p:nvPr/>
            </p:nvSpPr>
            <p:spPr>
              <a:xfrm>
                <a:off x="6758750" y="85517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99"/>
              <p:cNvSpPr/>
              <p:nvPr/>
            </p:nvSpPr>
            <p:spPr>
              <a:xfrm>
                <a:off x="678687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99"/>
              <p:cNvSpPr/>
              <p:nvPr/>
            </p:nvSpPr>
            <p:spPr>
              <a:xfrm>
                <a:off x="6758750" y="1023850"/>
                <a:ext cx="55500" cy="25"/>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99"/>
              <p:cNvSpPr/>
              <p:nvPr/>
            </p:nvSpPr>
            <p:spPr>
              <a:xfrm>
                <a:off x="678687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99"/>
              <p:cNvSpPr/>
              <p:nvPr/>
            </p:nvSpPr>
            <p:spPr>
              <a:xfrm>
                <a:off x="6758750" y="11918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99"/>
              <p:cNvSpPr/>
              <p:nvPr/>
            </p:nvSpPr>
            <p:spPr>
              <a:xfrm>
                <a:off x="678687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99"/>
              <p:cNvSpPr/>
              <p:nvPr/>
            </p:nvSpPr>
            <p:spPr>
              <a:xfrm>
                <a:off x="6758750" y="13605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99"/>
              <p:cNvSpPr/>
              <p:nvPr/>
            </p:nvSpPr>
            <p:spPr>
              <a:xfrm>
                <a:off x="678687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99"/>
              <p:cNvSpPr/>
              <p:nvPr/>
            </p:nvSpPr>
            <p:spPr>
              <a:xfrm>
                <a:off x="6758750" y="1529200"/>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99"/>
              <p:cNvSpPr/>
              <p:nvPr/>
            </p:nvSpPr>
            <p:spPr>
              <a:xfrm>
                <a:off x="678687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99"/>
              <p:cNvSpPr/>
              <p:nvPr/>
            </p:nvSpPr>
            <p:spPr>
              <a:xfrm>
                <a:off x="6758750" y="1697125"/>
                <a:ext cx="55500" cy="25"/>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99"/>
              <p:cNvSpPr/>
              <p:nvPr/>
            </p:nvSpPr>
            <p:spPr>
              <a:xfrm>
                <a:off x="678687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99"/>
              <p:cNvSpPr/>
              <p:nvPr/>
            </p:nvSpPr>
            <p:spPr>
              <a:xfrm>
                <a:off x="65862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99"/>
              <p:cNvSpPr/>
              <p:nvPr/>
            </p:nvSpPr>
            <p:spPr>
              <a:xfrm>
                <a:off x="6613600" y="827800"/>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99"/>
              <p:cNvSpPr/>
              <p:nvPr/>
            </p:nvSpPr>
            <p:spPr>
              <a:xfrm>
                <a:off x="65862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99"/>
              <p:cNvSpPr/>
              <p:nvPr/>
            </p:nvSpPr>
            <p:spPr>
              <a:xfrm>
                <a:off x="6613600" y="9957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99"/>
              <p:cNvSpPr/>
              <p:nvPr/>
            </p:nvSpPr>
            <p:spPr>
              <a:xfrm>
                <a:off x="65862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99"/>
              <p:cNvSpPr/>
              <p:nvPr/>
            </p:nvSpPr>
            <p:spPr>
              <a:xfrm>
                <a:off x="6613600" y="1164450"/>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99"/>
              <p:cNvSpPr/>
              <p:nvPr/>
            </p:nvSpPr>
            <p:spPr>
              <a:xfrm>
                <a:off x="65862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99"/>
              <p:cNvSpPr/>
              <p:nvPr/>
            </p:nvSpPr>
            <p:spPr>
              <a:xfrm>
                <a:off x="6613600" y="1333125"/>
                <a:ext cx="25" cy="54750"/>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99"/>
              <p:cNvSpPr/>
              <p:nvPr/>
            </p:nvSpPr>
            <p:spPr>
              <a:xfrm>
                <a:off x="65862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99"/>
              <p:cNvSpPr/>
              <p:nvPr/>
            </p:nvSpPr>
            <p:spPr>
              <a:xfrm>
                <a:off x="6613600" y="15010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99"/>
              <p:cNvSpPr/>
              <p:nvPr/>
            </p:nvSpPr>
            <p:spPr>
              <a:xfrm>
                <a:off x="65862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99"/>
              <p:cNvSpPr/>
              <p:nvPr/>
            </p:nvSpPr>
            <p:spPr>
              <a:xfrm>
                <a:off x="6613600" y="1669775"/>
                <a:ext cx="25" cy="55500"/>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99"/>
              <p:cNvSpPr/>
              <p:nvPr/>
            </p:nvSpPr>
            <p:spPr>
              <a:xfrm>
                <a:off x="6413750" y="85517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99"/>
              <p:cNvSpPr/>
              <p:nvPr/>
            </p:nvSpPr>
            <p:spPr>
              <a:xfrm>
                <a:off x="6441125" y="827800"/>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99"/>
              <p:cNvSpPr/>
              <p:nvPr/>
            </p:nvSpPr>
            <p:spPr>
              <a:xfrm>
                <a:off x="6413750" y="1023850"/>
                <a:ext cx="55500" cy="25"/>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99"/>
              <p:cNvSpPr/>
              <p:nvPr/>
            </p:nvSpPr>
            <p:spPr>
              <a:xfrm>
                <a:off x="6441125" y="9957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99"/>
              <p:cNvSpPr/>
              <p:nvPr/>
            </p:nvSpPr>
            <p:spPr>
              <a:xfrm>
                <a:off x="6413750" y="11918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99"/>
              <p:cNvSpPr/>
              <p:nvPr/>
            </p:nvSpPr>
            <p:spPr>
              <a:xfrm>
                <a:off x="6441125" y="1164450"/>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99"/>
              <p:cNvSpPr/>
              <p:nvPr/>
            </p:nvSpPr>
            <p:spPr>
              <a:xfrm>
                <a:off x="6413750" y="13605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99"/>
              <p:cNvSpPr/>
              <p:nvPr/>
            </p:nvSpPr>
            <p:spPr>
              <a:xfrm>
                <a:off x="6441125" y="1333125"/>
                <a:ext cx="25" cy="54750"/>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99"/>
              <p:cNvSpPr/>
              <p:nvPr/>
            </p:nvSpPr>
            <p:spPr>
              <a:xfrm>
                <a:off x="6413750" y="1529200"/>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99"/>
              <p:cNvSpPr/>
              <p:nvPr/>
            </p:nvSpPr>
            <p:spPr>
              <a:xfrm>
                <a:off x="6441125" y="15010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99"/>
              <p:cNvSpPr/>
              <p:nvPr/>
            </p:nvSpPr>
            <p:spPr>
              <a:xfrm>
                <a:off x="6413750" y="1697125"/>
                <a:ext cx="55500" cy="25"/>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99"/>
              <p:cNvSpPr/>
              <p:nvPr/>
            </p:nvSpPr>
            <p:spPr>
              <a:xfrm>
                <a:off x="6441125" y="1669775"/>
                <a:ext cx="25" cy="55500"/>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4" name="Google Shape;4974;p99"/>
            <p:cNvGrpSpPr/>
            <p:nvPr/>
          </p:nvGrpSpPr>
          <p:grpSpPr>
            <a:xfrm>
              <a:off x="2097435" y="550715"/>
              <a:ext cx="3323755" cy="4151335"/>
              <a:chOff x="1945035" y="550715"/>
              <a:chExt cx="3323755" cy="4151335"/>
            </a:xfrm>
          </p:grpSpPr>
          <p:grpSp>
            <p:nvGrpSpPr>
              <p:cNvPr id="4975" name="Google Shape;4975;p99"/>
              <p:cNvGrpSpPr/>
              <p:nvPr/>
            </p:nvGrpSpPr>
            <p:grpSpPr>
              <a:xfrm>
                <a:off x="1945035" y="550715"/>
                <a:ext cx="2165692" cy="590257"/>
                <a:chOff x="489414" y="450012"/>
                <a:chExt cx="2153203" cy="586912"/>
              </a:xfrm>
            </p:grpSpPr>
            <p:sp>
              <p:nvSpPr>
                <p:cNvPr id="4976" name="Google Shape;4976;p99"/>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99"/>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99"/>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99"/>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4980" name="Google Shape;4980;p99"/>
                <p:cNvGrpSpPr/>
                <p:nvPr/>
              </p:nvGrpSpPr>
              <p:grpSpPr>
                <a:xfrm>
                  <a:off x="1572867" y="731342"/>
                  <a:ext cx="294584" cy="35024"/>
                  <a:chOff x="1711525" y="661375"/>
                  <a:chExt cx="454254" cy="54000"/>
                </a:xfrm>
              </p:grpSpPr>
              <p:sp>
                <p:nvSpPr>
                  <p:cNvPr id="4981" name="Google Shape;4981;p99"/>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99"/>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99"/>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84" name="Google Shape;4984;p99"/>
              <p:cNvGrpSpPr/>
              <p:nvPr/>
            </p:nvGrpSpPr>
            <p:grpSpPr>
              <a:xfrm>
                <a:off x="3115586" y="4115138"/>
                <a:ext cx="2153203" cy="586912"/>
                <a:chOff x="4270828" y="4327992"/>
                <a:chExt cx="2153203" cy="586912"/>
              </a:xfrm>
            </p:grpSpPr>
            <p:sp>
              <p:nvSpPr>
                <p:cNvPr id="4985" name="Google Shape;4985;p99"/>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86" name="Google Shape;4986;p99"/>
                <p:cNvGrpSpPr/>
                <p:nvPr/>
              </p:nvGrpSpPr>
              <p:grpSpPr>
                <a:xfrm>
                  <a:off x="5346150" y="4812101"/>
                  <a:ext cx="294584" cy="35024"/>
                  <a:chOff x="1711525" y="661375"/>
                  <a:chExt cx="454254" cy="54000"/>
                </a:xfrm>
              </p:grpSpPr>
              <p:sp>
                <p:nvSpPr>
                  <p:cNvPr id="4987" name="Google Shape;4987;p99"/>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99"/>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99"/>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0" name="Google Shape;4990;p99"/>
                <p:cNvGrpSpPr/>
                <p:nvPr/>
              </p:nvGrpSpPr>
              <p:grpSpPr>
                <a:xfrm>
                  <a:off x="4339532" y="4600225"/>
                  <a:ext cx="891886" cy="246900"/>
                  <a:chOff x="1328423" y="517474"/>
                  <a:chExt cx="891886" cy="246900"/>
                </a:xfrm>
              </p:grpSpPr>
              <p:sp>
                <p:nvSpPr>
                  <p:cNvPr id="4991" name="Google Shape;4991;p99"/>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99"/>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99"/>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0">
    <p:spTree>
      <p:nvGrpSpPr>
        <p:cNvPr id="4994" name="Shape 4994"/>
        <p:cNvGrpSpPr/>
        <p:nvPr/>
      </p:nvGrpSpPr>
      <p:grpSpPr>
        <a:xfrm>
          <a:off x="0" y="0"/>
          <a:ext cx="0" cy="0"/>
          <a:chOff x="0" y="0"/>
          <a:chExt cx="0" cy="0"/>
        </a:xfrm>
      </p:grpSpPr>
      <p:grpSp>
        <p:nvGrpSpPr>
          <p:cNvPr id="4995" name="Google Shape;4995;p100"/>
          <p:cNvGrpSpPr/>
          <p:nvPr/>
        </p:nvGrpSpPr>
        <p:grpSpPr>
          <a:xfrm>
            <a:off x="76247" y="76200"/>
            <a:ext cx="8991506" cy="4991091"/>
            <a:chOff x="76247" y="76200"/>
            <a:chExt cx="8991506" cy="4991091"/>
          </a:xfrm>
        </p:grpSpPr>
        <p:sp>
          <p:nvSpPr>
            <p:cNvPr id="4996" name="Google Shape;4996;p100"/>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97" name="Google Shape;4997;p100"/>
            <p:cNvGrpSpPr/>
            <p:nvPr/>
          </p:nvGrpSpPr>
          <p:grpSpPr>
            <a:xfrm>
              <a:off x="76247" y="76200"/>
              <a:ext cx="8991482" cy="270554"/>
              <a:chOff x="495040" y="1057247"/>
              <a:chExt cx="8991482" cy="270554"/>
            </a:xfrm>
          </p:grpSpPr>
          <p:sp>
            <p:nvSpPr>
              <p:cNvPr id="4998" name="Google Shape;4998;p100"/>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99" name="Google Shape;4999;p100"/>
              <p:cNvGrpSpPr/>
              <p:nvPr/>
            </p:nvGrpSpPr>
            <p:grpSpPr>
              <a:xfrm flipH="1">
                <a:off x="559172" y="1122848"/>
                <a:ext cx="560767" cy="139276"/>
                <a:chOff x="4771000" y="1122848"/>
                <a:chExt cx="560767" cy="139276"/>
              </a:xfrm>
            </p:grpSpPr>
            <p:grpSp>
              <p:nvGrpSpPr>
                <p:cNvPr id="5000" name="Google Shape;5000;p100"/>
                <p:cNvGrpSpPr/>
                <p:nvPr/>
              </p:nvGrpSpPr>
              <p:grpSpPr>
                <a:xfrm>
                  <a:off x="5192567" y="1122848"/>
                  <a:ext cx="139200" cy="139200"/>
                  <a:chOff x="5192567" y="1122848"/>
                  <a:chExt cx="139200" cy="139200"/>
                </a:xfrm>
              </p:grpSpPr>
              <p:sp>
                <p:nvSpPr>
                  <p:cNvPr id="5001" name="Google Shape;5001;p100"/>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10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10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4" name="Google Shape;5004;p100"/>
                <p:cNvGrpSpPr/>
                <p:nvPr/>
              </p:nvGrpSpPr>
              <p:grpSpPr>
                <a:xfrm>
                  <a:off x="4771000" y="1122849"/>
                  <a:ext cx="139200" cy="139200"/>
                  <a:chOff x="5192500" y="1122925"/>
                  <a:chExt cx="139200" cy="139200"/>
                </a:xfrm>
              </p:grpSpPr>
              <p:sp>
                <p:nvSpPr>
                  <p:cNvPr id="5005" name="Google Shape;5005;p100"/>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100"/>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7" name="Google Shape;5007;p100"/>
                <p:cNvGrpSpPr/>
                <p:nvPr/>
              </p:nvGrpSpPr>
              <p:grpSpPr>
                <a:xfrm>
                  <a:off x="4981783" y="1122924"/>
                  <a:ext cx="139200" cy="139200"/>
                  <a:chOff x="4981783" y="1122924"/>
                  <a:chExt cx="139200" cy="139200"/>
                </a:xfrm>
              </p:grpSpPr>
              <p:sp>
                <p:nvSpPr>
                  <p:cNvPr id="5008" name="Google Shape;5008;p100"/>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100"/>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5010" name="Google Shape;5010;p100"/>
          <p:cNvSpPr txBox="1"/>
          <p:nvPr>
            <p:ph type="title"/>
          </p:nvPr>
        </p:nvSpPr>
        <p:spPr>
          <a:xfrm>
            <a:off x="617550" y="556400"/>
            <a:ext cx="65706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5011" name="Google Shape;5011;p100"/>
          <p:cNvGrpSpPr/>
          <p:nvPr/>
        </p:nvGrpSpPr>
        <p:grpSpPr>
          <a:xfrm rot="5400000">
            <a:off x="6447470" y="2448705"/>
            <a:ext cx="4336389" cy="507683"/>
            <a:chOff x="6856163" y="688475"/>
            <a:chExt cx="2083200" cy="525988"/>
          </a:xfrm>
        </p:grpSpPr>
        <p:cxnSp>
          <p:nvCxnSpPr>
            <p:cNvPr id="5012" name="Google Shape;5012;p100"/>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013" name="Google Shape;5013;p100"/>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014" name="Google Shape;5014;p100"/>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015" name="Google Shape;5015;p100"/>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0_1">
    <p:spTree>
      <p:nvGrpSpPr>
        <p:cNvPr id="5016" name="Shape 5016"/>
        <p:cNvGrpSpPr/>
        <p:nvPr/>
      </p:nvGrpSpPr>
      <p:grpSpPr>
        <a:xfrm>
          <a:off x="0" y="0"/>
          <a:ext cx="0" cy="0"/>
          <a:chOff x="0" y="0"/>
          <a:chExt cx="0" cy="0"/>
        </a:xfrm>
      </p:grpSpPr>
      <p:grpSp>
        <p:nvGrpSpPr>
          <p:cNvPr id="5017" name="Google Shape;5017;p101"/>
          <p:cNvGrpSpPr/>
          <p:nvPr/>
        </p:nvGrpSpPr>
        <p:grpSpPr>
          <a:xfrm>
            <a:off x="76247" y="76200"/>
            <a:ext cx="8991506" cy="4991091"/>
            <a:chOff x="76247" y="76200"/>
            <a:chExt cx="8991506" cy="4991091"/>
          </a:xfrm>
        </p:grpSpPr>
        <p:sp>
          <p:nvSpPr>
            <p:cNvPr id="5018" name="Google Shape;5018;p101"/>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9" name="Google Shape;5019;p101"/>
            <p:cNvGrpSpPr/>
            <p:nvPr/>
          </p:nvGrpSpPr>
          <p:grpSpPr>
            <a:xfrm>
              <a:off x="76247" y="76200"/>
              <a:ext cx="8991482" cy="270554"/>
              <a:chOff x="495040" y="1057247"/>
              <a:chExt cx="8991482" cy="270554"/>
            </a:xfrm>
          </p:grpSpPr>
          <p:sp>
            <p:nvSpPr>
              <p:cNvPr id="5020" name="Google Shape;5020;p101"/>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1" name="Google Shape;5021;p101"/>
              <p:cNvGrpSpPr/>
              <p:nvPr/>
            </p:nvGrpSpPr>
            <p:grpSpPr>
              <a:xfrm flipH="1">
                <a:off x="559172" y="1122848"/>
                <a:ext cx="560767" cy="139276"/>
                <a:chOff x="4771000" y="1122848"/>
                <a:chExt cx="560767" cy="139276"/>
              </a:xfrm>
            </p:grpSpPr>
            <p:grpSp>
              <p:nvGrpSpPr>
                <p:cNvPr id="5022" name="Google Shape;5022;p101"/>
                <p:cNvGrpSpPr/>
                <p:nvPr/>
              </p:nvGrpSpPr>
              <p:grpSpPr>
                <a:xfrm>
                  <a:off x="5192567" y="1122848"/>
                  <a:ext cx="139200" cy="139200"/>
                  <a:chOff x="5192567" y="1122848"/>
                  <a:chExt cx="139200" cy="139200"/>
                </a:xfrm>
              </p:grpSpPr>
              <p:sp>
                <p:nvSpPr>
                  <p:cNvPr id="5023" name="Google Shape;5023;p101"/>
                  <p:cNvSpPr/>
                  <p:nvPr/>
                </p:nvSpPr>
                <p:spPr>
                  <a:xfrm>
                    <a:off x="5192567" y="1122848"/>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10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10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6" name="Google Shape;5026;p101"/>
                <p:cNvGrpSpPr/>
                <p:nvPr/>
              </p:nvGrpSpPr>
              <p:grpSpPr>
                <a:xfrm>
                  <a:off x="4771000" y="1122849"/>
                  <a:ext cx="139200" cy="139200"/>
                  <a:chOff x="5192500" y="1122925"/>
                  <a:chExt cx="139200" cy="139200"/>
                </a:xfrm>
              </p:grpSpPr>
              <p:sp>
                <p:nvSpPr>
                  <p:cNvPr id="5027" name="Google Shape;5027;p101"/>
                  <p:cNvSpPr/>
                  <p:nvPr/>
                </p:nvSpPr>
                <p:spPr>
                  <a:xfrm>
                    <a:off x="5192500" y="1122925"/>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10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9" name="Google Shape;5029;p101"/>
                <p:cNvGrpSpPr/>
                <p:nvPr/>
              </p:nvGrpSpPr>
              <p:grpSpPr>
                <a:xfrm>
                  <a:off x="4981783" y="1122924"/>
                  <a:ext cx="139200" cy="139200"/>
                  <a:chOff x="4981783" y="1122924"/>
                  <a:chExt cx="139200" cy="139200"/>
                </a:xfrm>
              </p:grpSpPr>
              <p:sp>
                <p:nvSpPr>
                  <p:cNvPr id="5030" name="Google Shape;5030;p101"/>
                  <p:cNvSpPr/>
                  <p:nvPr/>
                </p:nvSpPr>
                <p:spPr>
                  <a:xfrm>
                    <a:off x="4981783" y="1122924"/>
                    <a:ext cx="139200" cy="139200"/>
                  </a:xfrm>
                  <a:prstGeom prst="ellipse">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10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5032" name="Google Shape;5032;p101"/>
          <p:cNvSpPr txBox="1"/>
          <p:nvPr>
            <p:ph type="title"/>
          </p:nvPr>
        </p:nvSpPr>
        <p:spPr>
          <a:xfrm>
            <a:off x="617550" y="556400"/>
            <a:ext cx="5883900" cy="5922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3200"/>
              <a:buNone/>
              <a:defRPr sz="3200"/>
            </a:lvl1pPr>
            <a:lvl2pPr lvl="1"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rtl="0" algn="ctr">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grpSp>
        <p:nvGrpSpPr>
          <p:cNvPr id="5033" name="Google Shape;5033;p101"/>
          <p:cNvGrpSpPr/>
          <p:nvPr/>
        </p:nvGrpSpPr>
        <p:grpSpPr>
          <a:xfrm>
            <a:off x="7121857" y="496717"/>
            <a:ext cx="1805581" cy="587453"/>
            <a:chOff x="7121857" y="496717"/>
            <a:chExt cx="1805581" cy="587453"/>
          </a:xfrm>
        </p:grpSpPr>
        <p:grpSp>
          <p:nvGrpSpPr>
            <p:cNvPr id="5034" name="Google Shape;5034;p101"/>
            <p:cNvGrpSpPr/>
            <p:nvPr/>
          </p:nvGrpSpPr>
          <p:grpSpPr>
            <a:xfrm>
              <a:off x="7611021" y="496717"/>
              <a:ext cx="1316416" cy="587453"/>
              <a:chOff x="7611021" y="496717"/>
              <a:chExt cx="1316416" cy="587453"/>
            </a:xfrm>
          </p:grpSpPr>
          <p:sp>
            <p:nvSpPr>
              <p:cNvPr id="5035" name="Google Shape;5035;p101"/>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101"/>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101"/>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101"/>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101"/>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101"/>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101"/>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101"/>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101"/>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101"/>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101"/>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101"/>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101"/>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101"/>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101"/>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101"/>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101"/>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101"/>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101"/>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101"/>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101"/>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101"/>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101"/>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101"/>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101"/>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101"/>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101"/>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101"/>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101"/>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101"/>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101"/>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101"/>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101"/>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101"/>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101"/>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101"/>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1" name="Google Shape;5071;p101"/>
            <p:cNvGrpSpPr/>
            <p:nvPr/>
          </p:nvGrpSpPr>
          <p:grpSpPr>
            <a:xfrm>
              <a:off x="7121857" y="496717"/>
              <a:ext cx="327756" cy="587453"/>
              <a:chOff x="8352232" y="496717"/>
              <a:chExt cx="327756" cy="587453"/>
            </a:xfrm>
          </p:grpSpPr>
          <p:sp>
            <p:nvSpPr>
              <p:cNvPr id="5072" name="Google Shape;5072;p101"/>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101"/>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101"/>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101"/>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101"/>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101"/>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101"/>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101"/>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101"/>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101"/>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101"/>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101"/>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5084" name="Shape 5084"/>
        <p:cNvGrpSpPr/>
        <p:nvPr/>
      </p:nvGrpSpPr>
      <p:grpSpPr>
        <a:xfrm>
          <a:off x="0" y="0"/>
          <a:ext cx="0" cy="0"/>
          <a:chOff x="0" y="0"/>
          <a:chExt cx="0" cy="0"/>
        </a:xfrm>
      </p:grpSpPr>
      <p:grpSp>
        <p:nvGrpSpPr>
          <p:cNvPr id="5085" name="Google Shape;5085;p102"/>
          <p:cNvGrpSpPr/>
          <p:nvPr/>
        </p:nvGrpSpPr>
        <p:grpSpPr>
          <a:xfrm>
            <a:off x="76247" y="76200"/>
            <a:ext cx="8991506" cy="4991091"/>
            <a:chOff x="76247" y="76200"/>
            <a:chExt cx="8991506" cy="4991091"/>
          </a:xfrm>
        </p:grpSpPr>
        <p:sp>
          <p:nvSpPr>
            <p:cNvPr id="5086" name="Google Shape;5086;p102"/>
            <p:cNvSpPr/>
            <p:nvPr/>
          </p:nvSpPr>
          <p:spPr>
            <a:xfrm>
              <a:off x="76272" y="76209"/>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7" name="Google Shape;5087;p102"/>
            <p:cNvGrpSpPr/>
            <p:nvPr/>
          </p:nvGrpSpPr>
          <p:grpSpPr>
            <a:xfrm>
              <a:off x="76247" y="76200"/>
              <a:ext cx="8991482" cy="270554"/>
              <a:chOff x="495040" y="1057247"/>
              <a:chExt cx="8991482" cy="270554"/>
            </a:xfrm>
          </p:grpSpPr>
          <p:sp>
            <p:nvSpPr>
              <p:cNvPr id="5088" name="Google Shape;5088;p102"/>
              <p:cNvSpPr/>
              <p:nvPr/>
            </p:nvSpPr>
            <p:spPr>
              <a:xfrm flipH="1">
                <a:off x="495040" y="1057247"/>
                <a:ext cx="8991482"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89" name="Google Shape;5089;p102"/>
              <p:cNvGrpSpPr/>
              <p:nvPr/>
            </p:nvGrpSpPr>
            <p:grpSpPr>
              <a:xfrm flipH="1">
                <a:off x="559172" y="1122848"/>
                <a:ext cx="560767" cy="139276"/>
                <a:chOff x="4771000" y="1122848"/>
                <a:chExt cx="560767" cy="139276"/>
              </a:xfrm>
            </p:grpSpPr>
            <p:grpSp>
              <p:nvGrpSpPr>
                <p:cNvPr id="5090" name="Google Shape;5090;p102"/>
                <p:cNvGrpSpPr/>
                <p:nvPr/>
              </p:nvGrpSpPr>
              <p:grpSpPr>
                <a:xfrm>
                  <a:off x="5192567" y="1122848"/>
                  <a:ext cx="139200" cy="139200"/>
                  <a:chOff x="5192567" y="1122848"/>
                  <a:chExt cx="139200" cy="139200"/>
                </a:xfrm>
              </p:grpSpPr>
              <p:sp>
                <p:nvSpPr>
                  <p:cNvPr id="5091" name="Google Shape;5091;p102"/>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10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10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4" name="Google Shape;5094;p102"/>
                <p:cNvGrpSpPr/>
                <p:nvPr/>
              </p:nvGrpSpPr>
              <p:grpSpPr>
                <a:xfrm>
                  <a:off x="4771000" y="1122849"/>
                  <a:ext cx="139200" cy="139200"/>
                  <a:chOff x="5192500" y="1122925"/>
                  <a:chExt cx="139200" cy="139200"/>
                </a:xfrm>
              </p:grpSpPr>
              <p:sp>
                <p:nvSpPr>
                  <p:cNvPr id="5095" name="Google Shape;5095;p102"/>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10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7" name="Google Shape;5097;p102"/>
                <p:cNvGrpSpPr/>
                <p:nvPr/>
              </p:nvGrpSpPr>
              <p:grpSpPr>
                <a:xfrm>
                  <a:off x="4981783" y="1122924"/>
                  <a:ext cx="139200" cy="139200"/>
                  <a:chOff x="4981783" y="1122924"/>
                  <a:chExt cx="139200" cy="139200"/>
                </a:xfrm>
              </p:grpSpPr>
              <p:sp>
                <p:nvSpPr>
                  <p:cNvPr id="5098" name="Google Shape;5098;p102"/>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10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5100" name="Google Shape;5100;p102"/>
          <p:cNvSpPr txBox="1"/>
          <p:nvPr>
            <p:ph type="title"/>
          </p:nvPr>
        </p:nvSpPr>
        <p:spPr>
          <a:xfrm>
            <a:off x="2107513" y="1624962"/>
            <a:ext cx="3852000" cy="97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6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101" name="Google Shape;5101;p102"/>
          <p:cNvSpPr txBox="1"/>
          <p:nvPr>
            <p:ph idx="1" type="subTitle"/>
          </p:nvPr>
        </p:nvSpPr>
        <p:spPr>
          <a:xfrm>
            <a:off x="2107513" y="2631078"/>
            <a:ext cx="3852000" cy="101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5102" name="Google Shape;5102;p102"/>
          <p:cNvSpPr txBox="1"/>
          <p:nvPr/>
        </p:nvSpPr>
        <p:spPr>
          <a:xfrm>
            <a:off x="1510575" y="3996625"/>
            <a:ext cx="5046000" cy="37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b="1"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including icons by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b="1"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b="1" sz="1200">
              <a:solidFill>
                <a:schemeClr val="dk1"/>
              </a:solidFill>
              <a:latin typeface="Source Sans Pro"/>
              <a:ea typeface="Source Sans Pro"/>
              <a:cs typeface="Source Sans Pro"/>
              <a:sym typeface="Source Sans Pro"/>
            </a:endParaRPr>
          </a:p>
        </p:txBody>
      </p:sp>
      <p:grpSp>
        <p:nvGrpSpPr>
          <p:cNvPr id="5103" name="Google Shape;5103;p102"/>
          <p:cNvGrpSpPr/>
          <p:nvPr/>
        </p:nvGrpSpPr>
        <p:grpSpPr>
          <a:xfrm>
            <a:off x="276960" y="559992"/>
            <a:ext cx="8590080" cy="4280742"/>
            <a:chOff x="276960" y="559992"/>
            <a:chExt cx="8590080" cy="4280742"/>
          </a:xfrm>
        </p:grpSpPr>
        <p:grpSp>
          <p:nvGrpSpPr>
            <p:cNvPr id="5104" name="Google Shape;5104;p102"/>
            <p:cNvGrpSpPr/>
            <p:nvPr/>
          </p:nvGrpSpPr>
          <p:grpSpPr>
            <a:xfrm rot="5400000">
              <a:off x="7753357" y="986377"/>
              <a:ext cx="1540067" cy="687298"/>
              <a:chOff x="-363350" y="-51188"/>
              <a:chExt cx="1540067" cy="687298"/>
            </a:xfrm>
          </p:grpSpPr>
          <p:sp>
            <p:nvSpPr>
              <p:cNvPr id="5105" name="Google Shape;5105;p102"/>
              <p:cNvSpPr/>
              <p:nvPr/>
            </p:nvSpPr>
            <p:spPr>
              <a:xfrm rot="5400000">
                <a:off x="1129720"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102"/>
              <p:cNvSpPr/>
              <p:nvPr/>
            </p:nvSpPr>
            <p:spPr>
              <a:xfrm rot="5400000">
                <a:off x="84087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102"/>
              <p:cNvSpPr/>
              <p:nvPr/>
            </p:nvSpPr>
            <p:spPr>
              <a:xfrm rot="5400000">
                <a:off x="551385"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102"/>
              <p:cNvSpPr/>
              <p:nvPr/>
            </p:nvSpPr>
            <p:spPr>
              <a:xfrm rot="5400000">
                <a:off x="262582" y="-51163"/>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102"/>
              <p:cNvSpPr/>
              <p:nvPr/>
            </p:nvSpPr>
            <p:spPr>
              <a:xfrm rot="5400000">
                <a:off x="-26264"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10" name="Google Shape;5110;p102"/>
              <p:cNvGrpSpPr/>
              <p:nvPr/>
            </p:nvGrpSpPr>
            <p:grpSpPr>
              <a:xfrm>
                <a:off x="-363350" y="-51188"/>
                <a:ext cx="1540067" cy="687298"/>
                <a:chOff x="-363350" y="-51188"/>
                <a:chExt cx="1540067" cy="687298"/>
              </a:xfrm>
            </p:grpSpPr>
            <p:sp>
              <p:nvSpPr>
                <p:cNvPr id="5111" name="Google Shape;5111;p102"/>
                <p:cNvSpPr/>
                <p:nvPr/>
              </p:nvSpPr>
              <p:spPr>
                <a:xfrm rot="5400000">
                  <a:off x="108209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102"/>
                <p:cNvSpPr/>
                <p:nvPr/>
              </p:nvSpPr>
              <p:spPr>
                <a:xfrm rot="5400000">
                  <a:off x="1129720"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102"/>
                <p:cNvSpPr/>
                <p:nvPr/>
              </p:nvSpPr>
              <p:spPr>
                <a:xfrm rot="5400000">
                  <a:off x="792652" y="588467"/>
                  <a:ext cx="95244" cy="43"/>
                </a:xfrm>
                <a:custGeom>
                  <a:rect b="b" l="l" r="r" t="t"/>
                  <a:pathLst>
                    <a:path extrusionOk="0" fill="none" h="1" w="2220">
                      <a:moveTo>
                        <a:pt x="2219"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102"/>
                <p:cNvSpPr/>
                <p:nvPr/>
              </p:nvSpPr>
              <p:spPr>
                <a:xfrm rot="5400000">
                  <a:off x="84087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102"/>
                <p:cNvSpPr/>
                <p:nvPr/>
              </p:nvSpPr>
              <p:spPr>
                <a:xfrm rot="5400000">
                  <a:off x="50445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102"/>
                <p:cNvSpPr/>
                <p:nvPr/>
              </p:nvSpPr>
              <p:spPr>
                <a:xfrm rot="5400000">
                  <a:off x="551385"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102"/>
                <p:cNvSpPr/>
                <p:nvPr/>
              </p:nvSpPr>
              <p:spPr>
                <a:xfrm rot="5400000">
                  <a:off x="214960"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102"/>
                <p:cNvSpPr/>
                <p:nvPr/>
              </p:nvSpPr>
              <p:spPr>
                <a:xfrm rot="5400000">
                  <a:off x="262582" y="542178"/>
                  <a:ext cx="43" cy="93951"/>
                </a:xfrm>
                <a:custGeom>
                  <a:rect b="b" l="l" r="r" t="t"/>
                  <a:pathLst>
                    <a:path extrusionOk="0" fill="none" h="2190" w="1">
                      <a:moveTo>
                        <a:pt x="0" y="2189"/>
                      </a:moveTo>
                      <a:lnTo>
                        <a:pt x="0"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102"/>
                <p:cNvSpPr/>
                <p:nvPr/>
              </p:nvSpPr>
              <p:spPr>
                <a:xfrm rot="5400000">
                  <a:off x="-74529"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102"/>
                <p:cNvSpPr/>
                <p:nvPr/>
              </p:nvSpPr>
              <p:spPr>
                <a:xfrm rot="5400000">
                  <a:off x="-26264"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102"/>
                <p:cNvSpPr/>
                <p:nvPr/>
              </p:nvSpPr>
              <p:spPr>
                <a:xfrm rot="5400000">
                  <a:off x="-362688" y="588467"/>
                  <a:ext cx="95244" cy="43"/>
                </a:xfrm>
                <a:custGeom>
                  <a:rect b="b" l="l" r="r" t="t"/>
                  <a:pathLst>
                    <a:path extrusionOk="0" fill="none" h="1" w="2220">
                      <a:moveTo>
                        <a:pt x="2219"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102"/>
                <p:cNvSpPr/>
                <p:nvPr/>
              </p:nvSpPr>
              <p:spPr>
                <a:xfrm rot="5400000">
                  <a:off x="-315753" y="541535"/>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102"/>
                <p:cNvSpPr/>
                <p:nvPr/>
              </p:nvSpPr>
              <p:spPr>
                <a:xfrm rot="5400000">
                  <a:off x="108209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102"/>
                <p:cNvSpPr/>
                <p:nvPr/>
              </p:nvSpPr>
              <p:spPr>
                <a:xfrm rot="5400000">
                  <a:off x="1129720"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102"/>
                <p:cNvSpPr/>
                <p:nvPr/>
              </p:nvSpPr>
              <p:spPr>
                <a:xfrm rot="5400000">
                  <a:off x="792652" y="292440"/>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102"/>
                <p:cNvSpPr/>
                <p:nvPr/>
              </p:nvSpPr>
              <p:spPr>
                <a:xfrm rot="5400000">
                  <a:off x="84087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102"/>
                <p:cNvSpPr/>
                <p:nvPr/>
              </p:nvSpPr>
              <p:spPr>
                <a:xfrm rot="5400000">
                  <a:off x="50445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102"/>
                <p:cNvSpPr/>
                <p:nvPr/>
              </p:nvSpPr>
              <p:spPr>
                <a:xfrm rot="5400000">
                  <a:off x="551385"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102"/>
                <p:cNvSpPr/>
                <p:nvPr/>
              </p:nvSpPr>
              <p:spPr>
                <a:xfrm rot="5400000">
                  <a:off x="214960"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102"/>
                <p:cNvSpPr/>
                <p:nvPr/>
              </p:nvSpPr>
              <p:spPr>
                <a:xfrm rot="5400000">
                  <a:off x="262582" y="244821"/>
                  <a:ext cx="43" cy="93951"/>
                </a:xfrm>
                <a:custGeom>
                  <a:rect b="b" l="l" r="r" t="t"/>
                  <a:pathLst>
                    <a:path extrusionOk="0" fill="none" h="2190" w="1">
                      <a:moveTo>
                        <a:pt x="1" y="2189"/>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102"/>
                <p:cNvSpPr/>
                <p:nvPr/>
              </p:nvSpPr>
              <p:spPr>
                <a:xfrm rot="5400000">
                  <a:off x="-74529"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102"/>
                <p:cNvSpPr/>
                <p:nvPr/>
              </p:nvSpPr>
              <p:spPr>
                <a:xfrm rot="5400000">
                  <a:off x="-26264"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102"/>
                <p:cNvSpPr/>
                <p:nvPr/>
              </p:nvSpPr>
              <p:spPr>
                <a:xfrm rot="5400000">
                  <a:off x="-362688" y="292440"/>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102"/>
                <p:cNvSpPr/>
                <p:nvPr/>
              </p:nvSpPr>
              <p:spPr>
                <a:xfrm rot="5400000">
                  <a:off x="-315753" y="244178"/>
                  <a:ext cx="43" cy="95238"/>
                </a:xfrm>
                <a:custGeom>
                  <a:rect b="b" l="l" r="r" t="t"/>
                  <a:pathLst>
                    <a:path extrusionOk="0" fill="none" h="2220" w="1">
                      <a:moveTo>
                        <a:pt x="1" y="2219"/>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102"/>
                <p:cNvSpPr/>
                <p:nvPr/>
              </p:nvSpPr>
              <p:spPr>
                <a:xfrm rot="5400000">
                  <a:off x="108209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102"/>
                <p:cNvSpPr/>
                <p:nvPr/>
              </p:nvSpPr>
              <p:spPr>
                <a:xfrm rot="5400000">
                  <a:off x="792652" y="-3587"/>
                  <a:ext cx="95244" cy="43"/>
                </a:xfrm>
                <a:custGeom>
                  <a:rect b="b" l="l" r="r" t="t"/>
                  <a:pathLst>
                    <a:path extrusionOk="0" fill="none" h="1" w="2220">
                      <a:moveTo>
                        <a:pt x="2220" y="1"/>
                      </a:moveTo>
                      <a:lnTo>
                        <a:pt x="1" y="1"/>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102"/>
                <p:cNvSpPr/>
                <p:nvPr/>
              </p:nvSpPr>
              <p:spPr>
                <a:xfrm rot="5400000">
                  <a:off x="50445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102"/>
                <p:cNvSpPr/>
                <p:nvPr/>
              </p:nvSpPr>
              <p:spPr>
                <a:xfrm rot="5400000">
                  <a:off x="214960"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102"/>
                <p:cNvSpPr/>
                <p:nvPr/>
              </p:nvSpPr>
              <p:spPr>
                <a:xfrm rot="5400000">
                  <a:off x="-74529"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102"/>
                <p:cNvSpPr/>
                <p:nvPr/>
              </p:nvSpPr>
              <p:spPr>
                <a:xfrm rot="5400000">
                  <a:off x="-362688" y="-3587"/>
                  <a:ext cx="95244" cy="43"/>
                </a:xfrm>
                <a:custGeom>
                  <a:rect b="b" l="l" r="r" t="t"/>
                  <a:pathLst>
                    <a:path extrusionOk="0" fill="none" h="1" w="2220">
                      <a:moveTo>
                        <a:pt x="2220" y="0"/>
                      </a:moveTo>
                      <a:lnTo>
                        <a:pt x="1"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1" name="Google Shape;5141;p102"/>
              <p:cNvSpPr/>
              <p:nvPr/>
            </p:nvSpPr>
            <p:spPr>
              <a:xfrm rot="5400000">
                <a:off x="-315753" y="-51807"/>
                <a:ext cx="43" cy="95238"/>
              </a:xfrm>
              <a:custGeom>
                <a:rect b="b" l="l" r="r" t="t"/>
                <a:pathLst>
                  <a:path extrusionOk="0" fill="none" h="2220" w="1">
                    <a:moveTo>
                      <a:pt x="0" y="2219"/>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2" name="Google Shape;5142;p102"/>
            <p:cNvGrpSpPr/>
            <p:nvPr/>
          </p:nvGrpSpPr>
          <p:grpSpPr>
            <a:xfrm rot="5400000">
              <a:off x="-1610694" y="2447664"/>
              <a:ext cx="4280723" cy="505416"/>
              <a:chOff x="2258298" y="3894721"/>
              <a:chExt cx="3784567" cy="505416"/>
            </a:xfrm>
          </p:grpSpPr>
          <p:cxnSp>
            <p:nvCxnSpPr>
              <p:cNvPr id="5143" name="Google Shape;5143;p102"/>
              <p:cNvCxnSpPr/>
              <p:nvPr/>
            </p:nvCxnSpPr>
            <p:spPr>
              <a:xfrm>
                <a:off x="2258365" y="4231665"/>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144" name="Google Shape;5144;p102"/>
              <p:cNvCxnSpPr/>
              <p:nvPr/>
            </p:nvCxnSpPr>
            <p:spPr>
              <a:xfrm>
                <a:off x="2258365" y="4400137"/>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145" name="Google Shape;5145;p102"/>
              <p:cNvCxnSpPr/>
              <p:nvPr/>
            </p:nvCxnSpPr>
            <p:spPr>
              <a:xfrm>
                <a:off x="2258298" y="3894721"/>
                <a:ext cx="3784500" cy="0"/>
              </a:xfrm>
              <a:prstGeom prst="straightConnector1">
                <a:avLst/>
              </a:prstGeom>
              <a:noFill/>
              <a:ln cap="flat" cmpd="sng" w="19050">
                <a:solidFill>
                  <a:schemeClr val="lt2"/>
                </a:solidFill>
                <a:prstDash val="dot"/>
                <a:round/>
                <a:headEnd len="med" w="med" type="none"/>
                <a:tailEnd len="med" w="med" type="none"/>
              </a:ln>
            </p:spPr>
          </p:cxnSp>
          <p:cxnSp>
            <p:nvCxnSpPr>
              <p:cNvPr id="5146" name="Google Shape;5146;p102"/>
              <p:cNvCxnSpPr/>
              <p:nvPr/>
            </p:nvCxnSpPr>
            <p:spPr>
              <a:xfrm>
                <a:off x="2258298" y="4063193"/>
                <a:ext cx="3784500" cy="0"/>
              </a:xfrm>
              <a:prstGeom prst="straightConnector1">
                <a:avLst/>
              </a:prstGeom>
              <a:noFill/>
              <a:ln cap="flat" cmpd="sng" w="19050">
                <a:solidFill>
                  <a:schemeClr val="lt2"/>
                </a:solidFill>
                <a:prstDash val="dot"/>
                <a:round/>
                <a:headEnd len="med" w="med" type="none"/>
                <a:tailEnd len="med" w="med" type="none"/>
              </a:ln>
            </p:spPr>
          </p:cxnSp>
        </p:grpSp>
        <p:grpSp>
          <p:nvGrpSpPr>
            <p:cNvPr id="5147" name="Google Shape;5147;p102"/>
            <p:cNvGrpSpPr/>
            <p:nvPr/>
          </p:nvGrpSpPr>
          <p:grpSpPr>
            <a:xfrm>
              <a:off x="3397225" y="560000"/>
              <a:ext cx="3104100" cy="390600"/>
              <a:chOff x="3778225" y="560000"/>
              <a:chExt cx="3104100" cy="390600"/>
            </a:xfrm>
          </p:grpSpPr>
          <p:sp>
            <p:nvSpPr>
              <p:cNvPr id="5148" name="Google Shape;5148;p102"/>
              <p:cNvSpPr/>
              <p:nvPr/>
            </p:nvSpPr>
            <p:spPr>
              <a:xfrm>
                <a:off x="3778225" y="560000"/>
                <a:ext cx="3104100" cy="390600"/>
              </a:xfrm>
              <a:prstGeom prst="rect">
                <a:avLst/>
              </a:prstGeom>
              <a:solidFill>
                <a:schemeClr val="accen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102"/>
              <p:cNvSpPr/>
              <p:nvPr/>
            </p:nvSpPr>
            <p:spPr>
              <a:xfrm rot="5400000">
                <a:off x="3868757" y="686900"/>
                <a:ext cx="158400" cy="136800"/>
              </a:xfrm>
              <a:prstGeom prst="triangle">
                <a:avLst>
                  <a:gd fmla="val 50000" name="adj"/>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50" name="Google Shape;5150;p102"/>
              <p:cNvCxnSpPr/>
              <p:nvPr/>
            </p:nvCxnSpPr>
            <p:spPr>
              <a:xfrm>
                <a:off x="4089978" y="755300"/>
                <a:ext cx="2676300" cy="0"/>
              </a:xfrm>
              <a:prstGeom prst="straightConnector1">
                <a:avLst/>
              </a:prstGeom>
              <a:noFill/>
              <a:ln cap="flat" cmpd="sng" w="19050">
                <a:solidFill>
                  <a:schemeClr val="dk1"/>
                </a:solidFill>
                <a:prstDash val="solid"/>
                <a:round/>
                <a:headEnd len="med" w="med" type="none"/>
                <a:tailEnd len="med" w="med" type="none"/>
              </a:ln>
            </p:spPr>
          </p:cxnSp>
          <p:sp>
            <p:nvSpPr>
              <p:cNvPr id="5151" name="Google Shape;5151;p102"/>
              <p:cNvSpPr/>
              <p:nvPr/>
            </p:nvSpPr>
            <p:spPr>
              <a:xfrm>
                <a:off x="5822714" y="686900"/>
                <a:ext cx="136800" cy="136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2" name="Google Shape;5152;p102"/>
            <p:cNvGrpSpPr/>
            <p:nvPr/>
          </p:nvGrpSpPr>
          <p:grpSpPr>
            <a:xfrm>
              <a:off x="1010736" y="560011"/>
              <a:ext cx="2165692" cy="590257"/>
              <a:chOff x="489414" y="450012"/>
              <a:chExt cx="2153203" cy="586912"/>
            </a:xfrm>
          </p:grpSpPr>
          <p:sp>
            <p:nvSpPr>
              <p:cNvPr id="5153" name="Google Shape;5153;p102"/>
              <p:cNvSpPr/>
              <p:nvPr/>
            </p:nvSpPr>
            <p:spPr>
              <a:xfrm>
                <a:off x="489414" y="45001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102"/>
              <p:cNvSpPr/>
              <p:nvPr/>
            </p:nvSpPr>
            <p:spPr>
              <a:xfrm>
                <a:off x="584420" y="519414"/>
                <a:ext cx="246316" cy="246971"/>
              </a:xfrm>
              <a:custGeom>
                <a:rect b="b" l="l" r="r" t="t"/>
                <a:pathLst>
                  <a:path extrusionOk="0" fill="none" h="11673" w="11642">
                    <a:moveTo>
                      <a:pt x="3283" y="11672"/>
                    </a:moveTo>
                    <a:lnTo>
                      <a:pt x="5836" y="9119"/>
                    </a:lnTo>
                    <a:lnTo>
                      <a:pt x="8359" y="11672"/>
                    </a:lnTo>
                    <a:lnTo>
                      <a:pt x="11642" y="8389"/>
                    </a:lnTo>
                    <a:lnTo>
                      <a:pt x="9089" y="5836"/>
                    </a:lnTo>
                    <a:lnTo>
                      <a:pt x="11642" y="3283"/>
                    </a:lnTo>
                    <a:lnTo>
                      <a:pt x="8359" y="0"/>
                    </a:lnTo>
                    <a:lnTo>
                      <a:pt x="5836" y="2554"/>
                    </a:lnTo>
                    <a:lnTo>
                      <a:pt x="3283" y="0"/>
                    </a:lnTo>
                    <a:lnTo>
                      <a:pt x="0" y="3283"/>
                    </a:lnTo>
                    <a:lnTo>
                      <a:pt x="2554" y="5836"/>
                    </a:lnTo>
                    <a:lnTo>
                      <a:pt x="0" y="8389"/>
                    </a:lnTo>
                    <a:close/>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102"/>
              <p:cNvSpPr/>
              <p:nvPr/>
            </p:nvSpPr>
            <p:spPr>
              <a:xfrm>
                <a:off x="955740" y="519450"/>
                <a:ext cx="246900" cy="246900"/>
              </a:xfrm>
              <a:prstGeom prst="noSmoking">
                <a:avLst>
                  <a:gd fmla="val 1875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102"/>
              <p:cNvSpPr/>
              <p:nvPr/>
            </p:nvSpPr>
            <p:spPr>
              <a:xfrm>
                <a:off x="1347581" y="519450"/>
                <a:ext cx="133449" cy="246900"/>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noFill/>
                    <a:latin typeface="Arial"/>
                  </a:rPr>
                  <a:t>!!</a:t>
                </a:r>
              </a:p>
            </p:txBody>
          </p:sp>
          <p:grpSp>
            <p:nvGrpSpPr>
              <p:cNvPr id="5157" name="Google Shape;5157;p102"/>
              <p:cNvGrpSpPr/>
              <p:nvPr/>
            </p:nvGrpSpPr>
            <p:grpSpPr>
              <a:xfrm>
                <a:off x="1572867" y="731342"/>
                <a:ext cx="294584" cy="35024"/>
                <a:chOff x="1711525" y="661375"/>
                <a:chExt cx="454254" cy="54000"/>
              </a:xfrm>
            </p:grpSpPr>
            <p:sp>
              <p:nvSpPr>
                <p:cNvPr id="5158" name="Google Shape;5158;p102"/>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102"/>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102"/>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61" name="Google Shape;5161;p102"/>
            <p:cNvGrpSpPr/>
            <p:nvPr/>
          </p:nvGrpSpPr>
          <p:grpSpPr>
            <a:xfrm>
              <a:off x="6588961" y="4188217"/>
              <a:ext cx="2153203" cy="586912"/>
              <a:chOff x="4270828" y="4327992"/>
              <a:chExt cx="2153203" cy="586912"/>
            </a:xfrm>
          </p:grpSpPr>
          <p:sp>
            <p:nvSpPr>
              <p:cNvPr id="5162" name="Google Shape;5162;p102"/>
              <p:cNvSpPr/>
              <p:nvPr/>
            </p:nvSpPr>
            <p:spPr>
              <a:xfrm rot="10800000">
                <a:off x="4270828" y="4327992"/>
                <a:ext cx="2153203" cy="586912"/>
              </a:xfrm>
              <a:custGeom>
                <a:rect b="b" l="l" r="r" t="t"/>
                <a:pathLst>
                  <a:path extrusionOk="0" fill="none" h="13770" w="50518">
                    <a:moveTo>
                      <a:pt x="50518" y="0"/>
                    </a:moveTo>
                    <a:lnTo>
                      <a:pt x="0" y="0"/>
                    </a:lnTo>
                    <a:lnTo>
                      <a:pt x="0" y="9089"/>
                    </a:lnTo>
                    <a:lnTo>
                      <a:pt x="38755" y="9089"/>
                    </a:lnTo>
                    <a:lnTo>
                      <a:pt x="41217" y="13344"/>
                    </a:lnTo>
                    <a:cubicBezTo>
                      <a:pt x="41460" y="13770"/>
                      <a:pt x="42129" y="13587"/>
                      <a:pt x="42129" y="13101"/>
                    </a:cubicBezTo>
                    <a:lnTo>
                      <a:pt x="42129" y="9089"/>
                    </a:lnTo>
                    <a:lnTo>
                      <a:pt x="50518" y="9089"/>
                    </a:lnTo>
                    <a:close/>
                  </a:path>
                </a:pathLst>
              </a:custGeom>
              <a:solidFill>
                <a:schemeClr val="lt1"/>
              </a:solid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63" name="Google Shape;5163;p102"/>
              <p:cNvGrpSpPr/>
              <p:nvPr/>
            </p:nvGrpSpPr>
            <p:grpSpPr>
              <a:xfrm>
                <a:off x="5346150" y="4812101"/>
                <a:ext cx="294584" cy="35024"/>
                <a:chOff x="1711525" y="661375"/>
                <a:chExt cx="454254" cy="54000"/>
              </a:xfrm>
            </p:grpSpPr>
            <p:sp>
              <p:nvSpPr>
                <p:cNvPr id="5164" name="Google Shape;5164;p102"/>
                <p:cNvSpPr/>
                <p:nvPr/>
              </p:nvSpPr>
              <p:spPr>
                <a:xfrm>
                  <a:off x="1711525"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102"/>
                <p:cNvSpPr/>
                <p:nvPr/>
              </p:nvSpPr>
              <p:spPr>
                <a:xfrm>
                  <a:off x="1911652"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102"/>
                <p:cNvSpPr/>
                <p:nvPr/>
              </p:nvSpPr>
              <p:spPr>
                <a:xfrm>
                  <a:off x="2111779" y="661375"/>
                  <a:ext cx="54000" cy="540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7" name="Google Shape;5167;p102"/>
              <p:cNvGrpSpPr/>
              <p:nvPr/>
            </p:nvGrpSpPr>
            <p:grpSpPr>
              <a:xfrm>
                <a:off x="4339532" y="4600225"/>
                <a:ext cx="891886" cy="246900"/>
                <a:chOff x="1328423" y="517474"/>
                <a:chExt cx="891886" cy="246900"/>
              </a:xfrm>
            </p:grpSpPr>
            <p:sp>
              <p:nvSpPr>
                <p:cNvPr id="5168" name="Google Shape;5168;p102"/>
                <p:cNvSpPr/>
                <p:nvPr/>
              </p:nvSpPr>
              <p:spPr>
                <a:xfrm>
                  <a:off x="1328423" y="517750"/>
                  <a:ext cx="246348" cy="246348"/>
                </a:xfrm>
                <a:prstGeom prst="irregularSeal2">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102"/>
                <p:cNvSpPr/>
                <p:nvPr/>
              </p:nvSpPr>
              <p:spPr>
                <a:xfrm>
                  <a:off x="1681524" y="517474"/>
                  <a:ext cx="246900" cy="246900"/>
                </a:xfrm>
                <a:prstGeom prst="smileyFace">
                  <a:avLst>
                    <a:gd fmla="val -4653"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102"/>
                <p:cNvSpPr/>
                <p:nvPr/>
              </p:nvSpPr>
              <p:spPr>
                <a:xfrm>
                  <a:off x="2035177" y="517486"/>
                  <a:ext cx="185132" cy="246876"/>
                </a:xfrm>
                <a:custGeom>
                  <a:rect b="b" l="l" r="r" t="t"/>
                  <a:pathLst>
                    <a:path extrusionOk="0" h="40705" w="30238">
                      <a:moveTo>
                        <a:pt x="21063" y="0"/>
                      </a:moveTo>
                      <a:lnTo>
                        <a:pt x="14602" y="13956"/>
                      </a:lnTo>
                      <a:lnTo>
                        <a:pt x="8529" y="5470"/>
                      </a:lnTo>
                      <a:lnTo>
                        <a:pt x="0" y="40704"/>
                      </a:lnTo>
                      <a:lnTo>
                        <a:pt x="11802" y="21321"/>
                      </a:lnTo>
                      <a:lnTo>
                        <a:pt x="17445" y="30280"/>
                      </a:lnTo>
                      <a:lnTo>
                        <a:pt x="30237" y="9045"/>
                      </a:lnTo>
                      <a:lnTo>
                        <a:pt x="21063" y="0"/>
                      </a:lnTo>
                      <a:close/>
                    </a:path>
                  </a:pathLst>
                </a:cu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4">
    <p:spTree>
      <p:nvGrpSpPr>
        <p:cNvPr id="5171" name="Shape 5171"/>
        <p:cNvGrpSpPr/>
        <p:nvPr/>
      </p:nvGrpSpPr>
      <p:grpSpPr>
        <a:xfrm>
          <a:off x="0" y="0"/>
          <a:ext cx="0" cy="0"/>
          <a:chOff x="0" y="0"/>
          <a:chExt cx="0" cy="0"/>
        </a:xfrm>
      </p:grpSpPr>
      <p:grpSp>
        <p:nvGrpSpPr>
          <p:cNvPr id="5172" name="Google Shape;5172;p103"/>
          <p:cNvGrpSpPr/>
          <p:nvPr/>
        </p:nvGrpSpPr>
        <p:grpSpPr>
          <a:xfrm>
            <a:off x="76247" y="76209"/>
            <a:ext cx="8991507" cy="4991083"/>
            <a:chOff x="-25" y="152400"/>
            <a:chExt cx="8991507" cy="4991083"/>
          </a:xfrm>
        </p:grpSpPr>
        <p:sp>
          <p:nvSpPr>
            <p:cNvPr id="5173" name="Google Shape;5173;p103"/>
            <p:cNvSpPr/>
            <p:nvPr/>
          </p:nvSpPr>
          <p:spPr>
            <a:xfrm>
              <a:off x="0" y="152400"/>
              <a:ext cx="8991482" cy="4991083"/>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103"/>
            <p:cNvSpPr/>
            <p:nvPr/>
          </p:nvSpPr>
          <p:spPr>
            <a:xfrm>
              <a:off x="-25" y="152400"/>
              <a:ext cx="8991482"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75" name="Google Shape;5175;p103"/>
            <p:cNvGrpSpPr/>
            <p:nvPr/>
          </p:nvGrpSpPr>
          <p:grpSpPr>
            <a:xfrm>
              <a:off x="8788026" y="217953"/>
              <a:ext cx="139356" cy="139356"/>
              <a:chOff x="3300229" y="786025"/>
              <a:chExt cx="116275" cy="116275"/>
            </a:xfrm>
          </p:grpSpPr>
          <p:sp>
            <p:nvSpPr>
              <p:cNvPr id="5176" name="Google Shape;5176;p103"/>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103"/>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103"/>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79" name="Google Shape;5179;p103"/>
          <p:cNvGrpSpPr/>
          <p:nvPr/>
        </p:nvGrpSpPr>
        <p:grpSpPr>
          <a:xfrm>
            <a:off x="240388" y="534352"/>
            <a:ext cx="8663224" cy="4336389"/>
            <a:chOff x="240388" y="534352"/>
            <a:chExt cx="8663224" cy="4336389"/>
          </a:xfrm>
        </p:grpSpPr>
        <p:grpSp>
          <p:nvGrpSpPr>
            <p:cNvPr id="5180" name="Google Shape;5180;p103"/>
            <p:cNvGrpSpPr/>
            <p:nvPr/>
          </p:nvGrpSpPr>
          <p:grpSpPr>
            <a:xfrm>
              <a:off x="7587196" y="4283288"/>
              <a:ext cx="1316416" cy="587453"/>
              <a:chOff x="7611021" y="496717"/>
              <a:chExt cx="1316416" cy="587453"/>
            </a:xfrm>
          </p:grpSpPr>
          <p:sp>
            <p:nvSpPr>
              <p:cNvPr id="5181" name="Google Shape;5181;p103"/>
              <p:cNvSpPr/>
              <p:nvPr/>
            </p:nvSpPr>
            <p:spPr>
              <a:xfrm rot="-5400000">
                <a:off x="761048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103"/>
              <p:cNvSpPr/>
              <p:nvPr/>
            </p:nvSpPr>
            <p:spPr>
              <a:xfrm>
                <a:off x="7651175"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103"/>
              <p:cNvSpPr/>
              <p:nvPr/>
            </p:nvSpPr>
            <p:spPr>
              <a:xfrm rot="-5400000">
                <a:off x="7857902" y="537402"/>
                <a:ext cx="81407" cy="37"/>
              </a:xfrm>
              <a:custGeom>
                <a:rect b="b" l="l" r="r" t="t"/>
                <a:pathLst>
                  <a:path extrusionOk="0" fill="none" h="1" w="2220">
                    <a:moveTo>
                      <a:pt x="2219" y="1"/>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103"/>
              <p:cNvSpPr/>
              <p:nvPr/>
            </p:nvSpPr>
            <p:spPr>
              <a:xfrm>
                <a:off x="789807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103"/>
              <p:cNvSpPr/>
              <p:nvPr/>
            </p:nvSpPr>
            <p:spPr>
              <a:xfrm rot="-5400000">
                <a:off x="8104251"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103"/>
              <p:cNvSpPr/>
              <p:nvPr/>
            </p:nvSpPr>
            <p:spPr>
              <a:xfrm>
                <a:off x="8145523"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103"/>
              <p:cNvSpPr/>
              <p:nvPr/>
            </p:nvSpPr>
            <p:spPr>
              <a:xfrm rot="-5400000">
                <a:off x="8351700"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103"/>
              <p:cNvSpPr/>
              <p:nvPr/>
            </p:nvSpPr>
            <p:spPr>
              <a:xfrm>
                <a:off x="8392386" y="496717"/>
                <a:ext cx="0" cy="80307"/>
              </a:xfrm>
              <a:custGeom>
                <a:rect b="b" l="l" r="r" t="t"/>
                <a:pathLst>
                  <a:path extrusionOk="0" fill="none" h="2190" w="0">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103"/>
              <p:cNvSpPr/>
              <p:nvPr/>
            </p:nvSpPr>
            <p:spPr>
              <a:xfrm rot="-5400000">
                <a:off x="8599149"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103"/>
              <p:cNvSpPr/>
              <p:nvPr/>
            </p:nvSpPr>
            <p:spPr>
              <a:xfrm>
                <a:off x="8639285"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103"/>
              <p:cNvSpPr/>
              <p:nvPr/>
            </p:nvSpPr>
            <p:spPr>
              <a:xfrm rot="-5400000">
                <a:off x="8845462" y="537402"/>
                <a:ext cx="81407" cy="37"/>
              </a:xfrm>
              <a:custGeom>
                <a:rect b="b" l="l" r="r" t="t"/>
                <a:pathLst>
                  <a:path extrusionOk="0" fill="none" h="1" w="2220">
                    <a:moveTo>
                      <a:pt x="2219" y="0"/>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103"/>
              <p:cNvSpPr/>
              <p:nvPr/>
            </p:nvSpPr>
            <p:spPr>
              <a:xfrm>
                <a:off x="8886734" y="496167"/>
                <a:ext cx="0" cy="81407"/>
              </a:xfrm>
              <a:custGeom>
                <a:rect b="b" l="l" r="r" t="t"/>
                <a:pathLst>
                  <a:path extrusionOk="0" fill="none" h="2220" w="0">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103"/>
              <p:cNvSpPr/>
              <p:nvPr/>
            </p:nvSpPr>
            <p:spPr>
              <a:xfrm rot="-5400000">
                <a:off x="761048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103"/>
              <p:cNvSpPr/>
              <p:nvPr/>
            </p:nvSpPr>
            <p:spPr>
              <a:xfrm rot="-5400000">
                <a:off x="7651156"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103"/>
              <p:cNvSpPr/>
              <p:nvPr/>
            </p:nvSpPr>
            <p:spPr>
              <a:xfrm rot="-5400000">
                <a:off x="7857902" y="790425"/>
                <a:ext cx="81407" cy="37"/>
              </a:xfrm>
              <a:custGeom>
                <a:rect b="b" l="l" r="r" t="t"/>
                <a:pathLst>
                  <a:path extrusionOk="0" fill="none" h="1" w="2220">
                    <a:moveTo>
                      <a:pt x="2219"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103"/>
              <p:cNvSpPr/>
              <p:nvPr/>
            </p:nvSpPr>
            <p:spPr>
              <a:xfrm rot="-5400000">
                <a:off x="789805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103"/>
              <p:cNvSpPr/>
              <p:nvPr/>
            </p:nvSpPr>
            <p:spPr>
              <a:xfrm rot="-5400000">
                <a:off x="8104251"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103"/>
              <p:cNvSpPr/>
              <p:nvPr/>
            </p:nvSpPr>
            <p:spPr>
              <a:xfrm rot="-5400000">
                <a:off x="814550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103"/>
              <p:cNvSpPr/>
              <p:nvPr/>
            </p:nvSpPr>
            <p:spPr>
              <a:xfrm rot="-5400000">
                <a:off x="8351700"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103"/>
              <p:cNvSpPr/>
              <p:nvPr/>
            </p:nvSpPr>
            <p:spPr>
              <a:xfrm rot="-5400000">
                <a:off x="8392367" y="749721"/>
                <a:ext cx="37" cy="80307"/>
              </a:xfrm>
              <a:custGeom>
                <a:rect b="b" l="l" r="r" t="t"/>
                <a:pathLst>
                  <a:path extrusionOk="0" fill="none" h="2190" w="1">
                    <a:moveTo>
                      <a:pt x="0" y="2189"/>
                    </a:moveTo>
                    <a:lnTo>
                      <a:pt x="0"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103"/>
              <p:cNvSpPr/>
              <p:nvPr/>
            </p:nvSpPr>
            <p:spPr>
              <a:xfrm rot="-5400000">
                <a:off x="8599149"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103"/>
              <p:cNvSpPr/>
              <p:nvPr/>
            </p:nvSpPr>
            <p:spPr>
              <a:xfrm rot="-5400000">
                <a:off x="8639266"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103"/>
              <p:cNvSpPr/>
              <p:nvPr/>
            </p:nvSpPr>
            <p:spPr>
              <a:xfrm rot="-5400000">
                <a:off x="8845462" y="790425"/>
                <a:ext cx="81407" cy="37"/>
              </a:xfrm>
              <a:custGeom>
                <a:rect b="b" l="l" r="r" t="t"/>
                <a:pathLst>
                  <a:path extrusionOk="0" fill="none" h="1" w="2220">
                    <a:moveTo>
                      <a:pt x="2219"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103"/>
              <p:cNvSpPr/>
              <p:nvPr/>
            </p:nvSpPr>
            <p:spPr>
              <a:xfrm rot="-5400000">
                <a:off x="8886715" y="749171"/>
                <a:ext cx="37" cy="81407"/>
              </a:xfrm>
              <a:custGeom>
                <a:rect b="b" l="l" r="r" t="t"/>
                <a:pathLst>
                  <a:path extrusionOk="0" fill="none" h="2220" w="1">
                    <a:moveTo>
                      <a:pt x="0" y="2219"/>
                    </a:moveTo>
                    <a:lnTo>
                      <a:pt x="0"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103"/>
              <p:cNvSpPr/>
              <p:nvPr/>
            </p:nvSpPr>
            <p:spPr>
              <a:xfrm rot="-5400000">
                <a:off x="761048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103"/>
              <p:cNvSpPr/>
              <p:nvPr/>
            </p:nvSpPr>
            <p:spPr>
              <a:xfrm rot="-5400000">
                <a:off x="7651156"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103"/>
              <p:cNvSpPr/>
              <p:nvPr/>
            </p:nvSpPr>
            <p:spPr>
              <a:xfrm rot="-5400000">
                <a:off x="7857902" y="1043448"/>
                <a:ext cx="81407" cy="37"/>
              </a:xfrm>
              <a:custGeom>
                <a:rect b="b" l="l" r="r" t="t"/>
                <a:pathLst>
                  <a:path extrusionOk="0" fill="none" h="1" w="2220">
                    <a:moveTo>
                      <a:pt x="2220" y="1"/>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103"/>
              <p:cNvSpPr/>
              <p:nvPr/>
            </p:nvSpPr>
            <p:spPr>
              <a:xfrm rot="-5400000">
                <a:off x="789805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103"/>
              <p:cNvSpPr/>
              <p:nvPr/>
            </p:nvSpPr>
            <p:spPr>
              <a:xfrm rot="-5400000">
                <a:off x="8104251"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103"/>
              <p:cNvSpPr/>
              <p:nvPr/>
            </p:nvSpPr>
            <p:spPr>
              <a:xfrm rot="-5400000">
                <a:off x="814550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103"/>
              <p:cNvSpPr/>
              <p:nvPr/>
            </p:nvSpPr>
            <p:spPr>
              <a:xfrm rot="-5400000">
                <a:off x="8351700"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103"/>
              <p:cNvSpPr/>
              <p:nvPr/>
            </p:nvSpPr>
            <p:spPr>
              <a:xfrm rot="-5400000">
                <a:off x="8392367" y="1003881"/>
                <a:ext cx="37" cy="80307"/>
              </a:xfrm>
              <a:custGeom>
                <a:rect b="b" l="l" r="r" t="t"/>
                <a:pathLst>
                  <a:path extrusionOk="0" fill="none" h="2190" w="1">
                    <a:moveTo>
                      <a:pt x="1" y="2189"/>
                    </a:moveTo>
                    <a:lnTo>
                      <a:pt x="1" y="1"/>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103"/>
              <p:cNvSpPr/>
              <p:nvPr/>
            </p:nvSpPr>
            <p:spPr>
              <a:xfrm rot="-5400000">
                <a:off x="8599149"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103"/>
              <p:cNvSpPr/>
              <p:nvPr/>
            </p:nvSpPr>
            <p:spPr>
              <a:xfrm rot="-5400000">
                <a:off x="8639266"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103"/>
              <p:cNvSpPr/>
              <p:nvPr/>
            </p:nvSpPr>
            <p:spPr>
              <a:xfrm rot="-5400000">
                <a:off x="8845462" y="1043448"/>
                <a:ext cx="81407" cy="37"/>
              </a:xfrm>
              <a:custGeom>
                <a:rect b="b" l="l" r="r" t="t"/>
                <a:pathLst>
                  <a:path extrusionOk="0" fill="none" h="1" w="2220">
                    <a:moveTo>
                      <a:pt x="2220" y="0"/>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103"/>
              <p:cNvSpPr/>
              <p:nvPr/>
            </p:nvSpPr>
            <p:spPr>
              <a:xfrm rot="-5400000">
                <a:off x="8886715" y="1003331"/>
                <a:ext cx="37" cy="81407"/>
              </a:xfrm>
              <a:custGeom>
                <a:rect b="b" l="l" r="r" t="t"/>
                <a:pathLst>
                  <a:path extrusionOk="0" fill="none" h="2220" w="1">
                    <a:moveTo>
                      <a:pt x="1" y="2219"/>
                    </a:moveTo>
                    <a:lnTo>
                      <a:pt x="1" y="0"/>
                    </a:lnTo>
                  </a:path>
                </a:pathLst>
              </a:custGeom>
              <a:noFill/>
              <a:ln cap="flat" cmpd="sng" w="19050">
                <a:solidFill>
                  <a:schemeClr val="l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7" name="Google Shape;5217;p103"/>
            <p:cNvGrpSpPr/>
            <p:nvPr/>
          </p:nvGrpSpPr>
          <p:grpSpPr>
            <a:xfrm flipH="1">
              <a:off x="240388" y="534352"/>
              <a:ext cx="1366293" cy="4336389"/>
              <a:chOff x="7503214" y="534352"/>
              <a:chExt cx="1366293" cy="4336389"/>
            </a:xfrm>
          </p:grpSpPr>
          <p:grpSp>
            <p:nvGrpSpPr>
              <p:cNvPr id="5218" name="Google Shape;5218;p103"/>
              <p:cNvGrpSpPr/>
              <p:nvPr/>
            </p:nvGrpSpPr>
            <p:grpSpPr>
              <a:xfrm rot="5400000">
                <a:off x="6447470" y="2448705"/>
                <a:ext cx="4336389" cy="507683"/>
                <a:chOff x="6856163" y="688475"/>
                <a:chExt cx="2083200" cy="525988"/>
              </a:xfrm>
            </p:grpSpPr>
            <p:cxnSp>
              <p:nvCxnSpPr>
                <p:cNvPr id="5219" name="Google Shape;5219;p103"/>
                <p:cNvCxnSpPr/>
                <p:nvPr/>
              </p:nvCxnSpPr>
              <p:spPr>
                <a:xfrm>
                  <a:off x="6856163" y="688475"/>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220" name="Google Shape;5220;p103"/>
                <p:cNvCxnSpPr/>
                <p:nvPr/>
              </p:nvCxnSpPr>
              <p:spPr>
                <a:xfrm>
                  <a:off x="6856163" y="863804"/>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221" name="Google Shape;5221;p103"/>
                <p:cNvCxnSpPr/>
                <p:nvPr/>
              </p:nvCxnSpPr>
              <p:spPr>
                <a:xfrm>
                  <a:off x="6856163" y="1039133"/>
                  <a:ext cx="2083200" cy="0"/>
                </a:xfrm>
                <a:prstGeom prst="straightConnector1">
                  <a:avLst/>
                </a:prstGeom>
                <a:noFill/>
                <a:ln cap="flat" cmpd="sng" w="19050">
                  <a:solidFill>
                    <a:schemeClr val="lt2"/>
                  </a:solidFill>
                  <a:prstDash val="dot"/>
                  <a:round/>
                  <a:headEnd len="med" w="med" type="none"/>
                  <a:tailEnd len="med" w="med" type="none"/>
                </a:ln>
              </p:spPr>
            </p:cxnSp>
            <p:cxnSp>
              <p:nvCxnSpPr>
                <p:cNvPr id="5222" name="Google Shape;5222;p103"/>
                <p:cNvCxnSpPr/>
                <p:nvPr/>
              </p:nvCxnSpPr>
              <p:spPr>
                <a:xfrm>
                  <a:off x="6856163" y="1214463"/>
                  <a:ext cx="2083200" cy="0"/>
                </a:xfrm>
                <a:prstGeom prst="straightConnector1">
                  <a:avLst/>
                </a:prstGeom>
                <a:noFill/>
                <a:ln cap="flat" cmpd="sng" w="19050">
                  <a:solidFill>
                    <a:schemeClr val="lt2"/>
                  </a:solidFill>
                  <a:prstDash val="dot"/>
                  <a:round/>
                  <a:headEnd len="med" w="med" type="none"/>
                  <a:tailEnd len="med" w="med" type="none"/>
                </a:ln>
              </p:spPr>
            </p:cxnSp>
          </p:grpSp>
          <p:grpSp>
            <p:nvGrpSpPr>
              <p:cNvPr id="5223" name="Google Shape;5223;p103"/>
              <p:cNvGrpSpPr/>
              <p:nvPr/>
            </p:nvGrpSpPr>
            <p:grpSpPr>
              <a:xfrm>
                <a:off x="7503214" y="706981"/>
                <a:ext cx="1023225" cy="291050"/>
                <a:chOff x="7503214" y="706981"/>
                <a:chExt cx="1023225" cy="291050"/>
              </a:xfrm>
            </p:grpSpPr>
            <p:sp>
              <p:nvSpPr>
                <p:cNvPr id="5224" name="Google Shape;5224;p103"/>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103"/>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103"/>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6.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5.xml"/><Relationship Id="rId22" Type="http://schemas.openxmlformats.org/officeDocument/2006/relationships/slideLayout" Target="../slideLayouts/slideLayout47.xml"/><Relationship Id="rId21" Type="http://schemas.openxmlformats.org/officeDocument/2006/relationships/slideLayout" Target="../slideLayouts/slideLayout46.xml"/><Relationship Id="rId24" Type="http://schemas.openxmlformats.org/officeDocument/2006/relationships/slideLayout" Target="../slideLayouts/slideLayout49.xml"/><Relationship Id="rId23" Type="http://schemas.openxmlformats.org/officeDocument/2006/relationships/slideLayout" Target="../slideLayouts/slideLayout48.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26" Type="http://schemas.openxmlformats.org/officeDocument/2006/relationships/theme" Target="../theme/theme8.xml"/><Relationship Id="rId25" Type="http://schemas.openxmlformats.org/officeDocument/2006/relationships/slideLayout" Target="../slideLayouts/slideLayout50.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9" Type="http://schemas.openxmlformats.org/officeDocument/2006/relationships/slideLayout" Target="../slideLayouts/slideLayout44.xml"/><Relationship Id="rId1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0.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26" Type="http://schemas.openxmlformats.org/officeDocument/2006/relationships/theme" Target="../theme/theme9.xml"/><Relationship Id="rId25" Type="http://schemas.openxmlformats.org/officeDocument/2006/relationships/slideLayout" Target="../slideLayouts/slideLayout75.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9" Type="http://schemas.openxmlformats.org/officeDocument/2006/relationships/slideLayout" Target="../slideLayouts/slideLayout69.xml"/><Relationship Id="rId1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slideLayout" Target="../slideLayouts/slideLayout99.xml"/><Relationship Id="rId23" Type="http://schemas.openxmlformats.org/officeDocument/2006/relationships/slideLayout" Target="../slideLayouts/slideLayout98.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26" Type="http://schemas.openxmlformats.org/officeDocument/2006/relationships/theme" Target="../theme/theme2.xml"/><Relationship Id="rId25" Type="http://schemas.openxmlformats.org/officeDocument/2006/relationships/slideLayout" Target="../slideLayouts/slideLayout100.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11" Type="http://schemas.openxmlformats.org/officeDocument/2006/relationships/slideLayout" Target="../slideLayouts/slideLayout86.xml"/><Relationship Id="rId10" Type="http://schemas.openxmlformats.org/officeDocument/2006/relationships/slideLayout" Target="../slideLayouts/slideLayout85.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0.xml"/><Relationship Id="rId22" Type="http://schemas.openxmlformats.org/officeDocument/2006/relationships/slideLayout" Target="../slideLayouts/slideLayout122.xml"/><Relationship Id="rId21" Type="http://schemas.openxmlformats.org/officeDocument/2006/relationships/slideLayout" Target="../slideLayouts/slideLayout121.xml"/><Relationship Id="rId24" Type="http://schemas.openxmlformats.org/officeDocument/2006/relationships/slideLayout" Target="../slideLayouts/slideLayout124.xml"/><Relationship Id="rId23" Type="http://schemas.openxmlformats.org/officeDocument/2006/relationships/slideLayout" Target="../slideLayouts/slideLayout123.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26" Type="http://schemas.openxmlformats.org/officeDocument/2006/relationships/theme" Target="../theme/theme5.xml"/><Relationship Id="rId25" Type="http://schemas.openxmlformats.org/officeDocument/2006/relationships/slideLayout" Target="../slideLayouts/slideLayout125.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3" Type="http://schemas.openxmlformats.org/officeDocument/2006/relationships/slideLayout" Target="../slideLayouts/slideLayout113.xml"/><Relationship Id="rId12" Type="http://schemas.openxmlformats.org/officeDocument/2006/relationships/slideLayout" Target="../slideLayouts/slideLayout112.xml"/><Relationship Id="rId15" Type="http://schemas.openxmlformats.org/officeDocument/2006/relationships/slideLayout" Target="../slideLayouts/slideLayout115.xml"/><Relationship Id="rId14" Type="http://schemas.openxmlformats.org/officeDocument/2006/relationships/slideLayout" Target="../slideLayouts/slideLayout114.xml"/><Relationship Id="rId17" Type="http://schemas.openxmlformats.org/officeDocument/2006/relationships/slideLayout" Target="../slideLayouts/slideLayout117.xml"/><Relationship Id="rId16" Type="http://schemas.openxmlformats.org/officeDocument/2006/relationships/slideLayout" Target="../slideLayouts/slideLayout116.xml"/><Relationship Id="rId19" Type="http://schemas.openxmlformats.org/officeDocument/2006/relationships/slideLayout" Target="../slideLayouts/slideLayout119.xml"/><Relationship Id="rId18"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45.xml"/><Relationship Id="rId22" Type="http://schemas.openxmlformats.org/officeDocument/2006/relationships/slideLayout" Target="../slideLayouts/slideLayout147.xml"/><Relationship Id="rId21" Type="http://schemas.openxmlformats.org/officeDocument/2006/relationships/slideLayout" Target="../slideLayouts/slideLayout146.xml"/><Relationship Id="rId24" Type="http://schemas.openxmlformats.org/officeDocument/2006/relationships/slideLayout" Target="../slideLayouts/slideLayout149.xml"/><Relationship Id="rId23" Type="http://schemas.openxmlformats.org/officeDocument/2006/relationships/slideLayout" Target="../slideLayouts/slideLayout148.xml"/><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26" Type="http://schemas.openxmlformats.org/officeDocument/2006/relationships/theme" Target="../theme/theme3.xml"/><Relationship Id="rId25" Type="http://schemas.openxmlformats.org/officeDocument/2006/relationships/slideLayout" Target="../slideLayouts/slideLayout150.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slideLayout" Target="../slideLayouts/slideLayout142.xml"/><Relationship Id="rId16" Type="http://schemas.openxmlformats.org/officeDocument/2006/relationships/slideLayout" Target="../slideLayouts/slideLayout141.xml"/><Relationship Id="rId19" Type="http://schemas.openxmlformats.org/officeDocument/2006/relationships/slideLayout" Target="../slideLayouts/slideLayout144.xml"/><Relationship Id="rId18" Type="http://schemas.openxmlformats.org/officeDocument/2006/relationships/slideLayout" Target="../slideLayouts/slideLayout143.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170.xml"/><Relationship Id="rId22" Type="http://schemas.openxmlformats.org/officeDocument/2006/relationships/slideLayout" Target="../slideLayouts/slideLayout172.xml"/><Relationship Id="rId21" Type="http://schemas.openxmlformats.org/officeDocument/2006/relationships/slideLayout" Target="../slideLayouts/slideLayout171.xml"/><Relationship Id="rId24" Type="http://schemas.openxmlformats.org/officeDocument/2006/relationships/slideLayout" Target="../slideLayouts/slideLayout174.xml"/><Relationship Id="rId23" Type="http://schemas.openxmlformats.org/officeDocument/2006/relationships/slideLayout" Target="../slideLayouts/slideLayout173.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26" Type="http://schemas.openxmlformats.org/officeDocument/2006/relationships/theme" Target="../theme/theme1.xml"/><Relationship Id="rId25" Type="http://schemas.openxmlformats.org/officeDocument/2006/relationships/slideLayout" Target="../slideLayouts/slideLayout175.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 Id="rId11" Type="http://schemas.openxmlformats.org/officeDocument/2006/relationships/slideLayout" Target="../slideLayouts/slideLayout161.xml"/><Relationship Id="rId10" Type="http://schemas.openxmlformats.org/officeDocument/2006/relationships/slideLayout" Target="../slideLayouts/slideLayout160.xml"/><Relationship Id="rId13" Type="http://schemas.openxmlformats.org/officeDocument/2006/relationships/slideLayout" Target="../slideLayouts/slideLayout163.xml"/><Relationship Id="rId12" Type="http://schemas.openxmlformats.org/officeDocument/2006/relationships/slideLayout" Target="../slideLayouts/slideLayout162.xml"/><Relationship Id="rId15" Type="http://schemas.openxmlformats.org/officeDocument/2006/relationships/slideLayout" Target="../slideLayouts/slideLayout165.xml"/><Relationship Id="rId14" Type="http://schemas.openxmlformats.org/officeDocument/2006/relationships/slideLayout" Target="../slideLayouts/slideLayout164.xml"/><Relationship Id="rId17" Type="http://schemas.openxmlformats.org/officeDocument/2006/relationships/slideLayout" Target="../slideLayouts/slideLayout167.xml"/><Relationship Id="rId16" Type="http://schemas.openxmlformats.org/officeDocument/2006/relationships/slideLayout" Target="../slideLayouts/slideLayout166.xml"/><Relationship Id="rId19" Type="http://schemas.openxmlformats.org/officeDocument/2006/relationships/slideLayout" Target="../slideLayouts/slideLayout169.xml"/><Relationship Id="rId18" Type="http://schemas.openxmlformats.org/officeDocument/2006/relationships/slideLayout" Target="../slideLayouts/slideLayout168.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195.xml"/><Relationship Id="rId22" Type="http://schemas.openxmlformats.org/officeDocument/2006/relationships/slideLayout" Target="../slideLayouts/slideLayout197.xml"/><Relationship Id="rId21" Type="http://schemas.openxmlformats.org/officeDocument/2006/relationships/slideLayout" Target="../slideLayouts/slideLayout196.xml"/><Relationship Id="rId24" Type="http://schemas.openxmlformats.org/officeDocument/2006/relationships/slideLayout" Target="../slideLayouts/slideLayout199.xml"/><Relationship Id="rId23" Type="http://schemas.openxmlformats.org/officeDocument/2006/relationships/slideLayout" Target="../slideLayouts/slideLayout198.xml"/><Relationship Id="rId1" Type="http://schemas.openxmlformats.org/officeDocument/2006/relationships/slideLayout" Target="../slideLayouts/slideLayout176.xml"/><Relationship Id="rId2" Type="http://schemas.openxmlformats.org/officeDocument/2006/relationships/slideLayout" Target="../slideLayouts/slideLayout177.xml"/><Relationship Id="rId3" Type="http://schemas.openxmlformats.org/officeDocument/2006/relationships/slideLayout" Target="../slideLayouts/slideLayout178.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26" Type="http://schemas.openxmlformats.org/officeDocument/2006/relationships/theme" Target="../theme/theme4.xml"/><Relationship Id="rId25" Type="http://schemas.openxmlformats.org/officeDocument/2006/relationships/slideLayout" Target="../slideLayouts/slideLayout200.xml"/><Relationship Id="rId5" Type="http://schemas.openxmlformats.org/officeDocument/2006/relationships/slideLayout" Target="../slideLayouts/slideLayout180.xml"/><Relationship Id="rId6" Type="http://schemas.openxmlformats.org/officeDocument/2006/relationships/slideLayout" Target="../slideLayouts/slideLayout181.xml"/><Relationship Id="rId7" Type="http://schemas.openxmlformats.org/officeDocument/2006/relationships/slideLayout" Target="../slideLayouts/slideLayout182.xml"/><Relationship Id="rId8" Type="http://schemas.openxmlformats.org/officeDocument/2006/relationships/slideLayout" Target="../slideLayouts/slideLayout183.xml"/><Relationship Id="rId11" Type="http://schemas.openxmlformats.org/officeDocument/2006/relationships/slideLayout" Target="../slideLayouts/slideLayout186.xml"/><Relationship Id="rId10" Type="http://schemas.openxmlformats.org/officeDocument/2006/relationships/slideLayout" Target="../slideLayouts/slideLayout185.xml"/><Relationship Id="rId13" Type="http://schemas.openxmlformats.org/officeDocument/2006/relationships/slideLayout" Target="../slideLayouts/slideLayout188.xml"/><Relationship Id="rId12" Type="http://schemas.openxmlformats.org/officeDocument/2006/relationships/slideLayout" Target="../slideLayouts/slideLayout187.xml"/><Relationship Id="rId15" Type="http://schemas.openxmlformats.org/officeDocument/2006/relationships/slideLayout" Target="../slideLayouts/slideLayout190.xml"/><Relationship Id="rId14" Type="http://schemas.openxmlformats.org/officeDocument/2006/relationships/slideLayout" Target="../slideLayouts/slideLayout189.xml"/><Relationship Id="rId17" Type="http://schemas.openxmlformats.org/officeDocument/2006/relationships/slideLayout" Target="../slideLayouts/slideLayout192.xml"/><Relationship Id="rId16" Type="http://schemas.openxmlformats.org/officeDocument/2006/relationships/slideLayout" Target="../slideLayouts/slideLayout191.xml"/><Relationship Id="rId19" Type="http://schemas.openxmlformats.org/officeDocument/2006/relationships/slideLayout" Target="../slideLayouts/slideLayout194.xml"/><Relationship Id="rId18" Type="http://schemas.openxmlformats.org/officeDocument/2006/relationships/slideLayout" Target="../slideLayouts/slideLayout19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7" name="Google Shape;7;p1"/>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1330" name="Shape 1330"/>
        <p:cNvGrpSpPr/>
        <p:nvPr/>
      </p:nvGrpSpPr>
      <p:grpSpPr>
        <a:xfrm>
          <a:off x="0" y="0"/>
          <a:ext cx="0" cy="0"/>
          <a:chOff x="0" y="0"/>
          <a:chExt cx="0" cy="0"/>
        </a:xfrm>
      </p:grpSpPr>
      <p:sp>
        <p:nvSpPr>
          <p:cNvPr id="1331" name="Google Shape;1331;p27"/>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1332" name="Google Shape;1332;p27"/>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2655" name="Shape 2655"/>
        <p:cNvGrpSpPr/>
        <p:nvPr/>
      </p:nvGrpSpPr>
      <p:grpSpPr>
        <a:xfrm>
          <a:off x="0" y="0"/>
          <a:ext cx="0" cy="0"/>
          <a:chOff x="0" y="0"/>
          <a:chExt cx="0" cy="0"/>
        </a:xfrm>
      </p:grpSpPr>
      <p:sp>
        <p:nvSpPr>
          <p:cNvPr id="2656" name="Google Shape;2656;p53"/>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2657" name="Google Shape;2657;p53"/>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3980" name="Shape 3980"/>
        <p:cNvGrpSpPr/>
        <p:nvPr/>
      </p:nvGrpSpPr>
      <p:grpSpPr>
        <a:xfrm>
          <a:off x="0" y="0"/>
          <a:ext cx="0" cy="0"/>
          <a:chOff x="0" y="0"/>
          <a:chExt cx="0" cy="0"/>
        </a:xfrm>
      </p:grpSpPr>
      <p:sp>
        <p:nvSpPr>
          <p:cNvPr id="3981" name="Google Shape;3981;p79"/>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3982" name="Google Shape;3982;p79"/>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305" name="Shape 5305"/>
        <p:cNvGrpSpPr/>
        <p:nvPr/>
      </p:nvGrpSpPr>
      <p:grpSpPr>
        <a:xfrm>
          <a:off x="0" y="0"/>
          <a:ext cx="0" cy="0"/>
          <a:chOff x="0" y="0"/>
          <a:chExt cx="0" cy="0"/>
        </a:xfrm>
      </p:grpSpPr>
      <p:sp>
        <p:nvSpPr>
          <p:cNvPr id="5306" name="Google Shape;5306;p105"/>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5307" name="Google Shape;5307;p105"/>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6630" name="Shape 6630"/>
        <p:cNvGrpSpPr/>
        <p:nvPr/>
      </p:nvGrpSpPr>
      <p:grpSpPr>
        <a:xfrm>
          <a:off x="0" y="0"/>
          <a:ext cx="0" cy="0"/>
          <a:chOff x="0" y="0"/>
          <a:chExt cx="0" cy="0"/>
        </a:xfrm>
      </p:grpSpPr>
      <p:sp>
        <p:nvSpPr>
          <p:cNvPr id="6631" name="Google Shape;6631;p131"/>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6632" name="Google Shape;6632;p131"/>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7955" name="Shape 7955"/>
        <p:cNvGrpSpPr/>
        <p:nvPr/>
      </p:nvGrpSpPr>
      <p:grpSpPr>
        <a:xfrm>
          <a:off x="0" y="0"/>
          <a:ext cx="0" cy="0"/>
          <a:chOff x="0" y="0"/>
          <a:chExt cx="0" cy="0"/>
        </a:xfrm>
      </p:grpSpPr>
      <p:sp>
        <p:nvSpPr>
          <p:cNvPr id="7956" name="Google Shape;7956;p157"/>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7957" name="Google Shape;7957;p157"/>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9280" name="Shape 9280"/>
        <p:cNvGrpSpPr/>
        <p:nvPr/>
      </p:nvGrpSpPr>
      <p:grpSpPr>
        <a:xfrm>
          <a:off x="0" y="0"/>
          <a:ext cx="0" cy="0"/>
          <a:chOff x="0" y="0"/>
          <a:chExt cx="0" cy="0"/>
        </a:xfrm>
      </p:grpSpPr>
      <p:sp>
        <p:nvSpPr>
          <p:cNvPr id="9281" name="Google Shape;9281;p183"/>
          <p:cNvSpPr txBox="1"/>
          <p:nvPr>
            <p:ph type="title"/>
          </p:nvPr>
        </p:nvSpPr>
        <p:spPr>
          <a:xfrm>
            <a:off x="617550" y="556392"/>
            <a:ext cx="7908900" cy="59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Space Grotesk"/>
              <a:buNone/>
              <a:defRPr b="1" sz="3200">
                <a:solidFill>
                  <a:schemeClr val="dk1"/>
                </a:solidFill>
                <a:latin typeface="Space Grotesk"/>
                <a:ea typeface="Space Grotesk"/>
                <a:cs typeface="Space Grotesk"/>
                <a:sym typeface="Space Grotesk"/>
              </a:defRPr>
            </a:lvl1pPr>
            <a:lvl2pPr lvl="1"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2pPr>
            <a:lvl3pPr lvl="2"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3pPr>
            <a:lvl4pPr lvl="3"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4pPr>
            <a:lvl5pPr lvl="4"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5pPr>
            <a:lvl6pPr lvl="5"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6pPr>
            <a:lvl7pPr lvl="6"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7pPr>
            <a:lvl8pPr lvl="7"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8pPr>
            <a:lvl9pPr lvl="8" rtl="0" algn="ctr">
              <a:spcBef>
                <a:spcPts val="0"/>
              </a:spcBef>
              <a:spcAft>
                <a:spcPts val="0"/>
              </a:spcAft>
              <a:buClr>
                <a:schemeClr val="dk1"/>
              </a:buClr>
              <a:buSzPts val="3600"/>
              <a:buFont typeface="Space Grotesk"/>
              <a:buNone/>
              <a:defRPr b="1" sz="3600">
                <a:solidFill>
                  <a:schemeClr val="dk1"/>
                </a:solidFill>
                <a:latin typeface="Space Grotesk"/>
                <a:ea typeface="Space Grotesk"/>
                <a:cs typeface="Space Grotesk"/>
                <a:sym typeface="Space Grotesk"/>
              </a:defRPr>
            </a:lvl9pPr>
          </a:lstStyle>
          <a:p/>
        </p:txBody>
      </p:sp>
      <p:sp>
        <p:nvSpPr>
          <p:cNvPr id="9282" name="Google Shape;9282;p183"/>
          <p:cNvSpPr txBox="1"/>
          <p:nvPr>
            <p:ph idx="1" type="body"/>
          </p:nvPr>
        </p:nvSpPr>
        <p:spPr>
          <a:xfrm>
            <a:off x="617550" y="1300850"/>
            <a:ext cx="7908900" cy="3267900"/>
          </a:xfrm>
          <a:prstGeom prst="rect">
            <a:avLst/>
          </a:prstGeom>
          <a:noFill/>
          <a:ln>
            <a:noFill/>
          </a:ln>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indent="-330200" lvl="1" marL="914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indent="-330200" lvl="2" marL="1371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indent="-330200" lvl="3" marL="1828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indent="-330200" lvl="4" marL="22860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indent="-330200" lvl="5" marL="27432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indent="-330200" lvl="6" marL="32004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indent="-330200" lvl="7" marL="36576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indent="-330200" lvl="8" marL="4114800"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0608" name="Shape 10608"/>
        <p:cNvGrpSpPr/>
        <p:nvPr/>
      </p:nvGrpSpPr>
      <p:grpSpPr>
        <a:xfrm>
          <a:off x="0" y="0"/>
          <a:ext cx="0" cy="0"/>
          <a:chOff x="0" y="0"/>
          <a:chExt cx="0" cy="0"/>
        </a:xfrm>
      </p:grpSpPr>
      <p:sp>
        <p:nvSpPr>
          <p:cNvPr id="10609" name="Google Shape;10609;p209"/>
          <p:cNvSpPr/>
          <p:nvPr/>
        </p:nvSpPr>
        <p:spPr>
          <a:xfrm>
            <a:off x="4752999" y="233500"/>
            <a:ext cx="4124595" cy="3373559"/>
          </a:xfrm>
          <a:custGeom>
            <a:rect b="b" l="l" r="r" t="t"/>
            <a:pathLst>
              <a:path extrusionOk="0" h="49424" w="99972">
                <a:moveTo>
                  <a:pt x="0" y="1"/>
                </a:moveTo>
                <a:lnTo>
                  <a:pt x="0" y="49424"/>
                </a:lnTo>
                <a:lnTo>
                  <a:pt x="99972" y="49424"/>
                </a:lnTo>
                <a:lnTo>
                  <a:pt x="99972" y="1"/>
                </a:lnTo>
                <a:close/>
              </a:path>
            </a:pathLst>
          </a:custGeom>
          <a:solidFill>
            <a:srgbClr val="FFF7F0"/>
          </a:solidFill>
          <a:ln cap="flat" cmpd="sng" w="28575">
            <a:solidFill>
              <a:srgbClr val="37495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0" name="Google Shape;10610;p209"/>
          <p:cNvSpPr/>
          <p:nvPr/>
        </p:nvSpPr>
        <p:spPr>
          <a:xfrm>
            <a:off x="4761925" y="228950"/>
            <a:ext cx="4124700" cy="3373500"/>
          </a:xfrm>
          <a:prstGeom prst="rect">
            <a:avLst/>
          </a:prstGeom>
          <a:solidFill>
            <a:srgbClr val="E9FFE9"/>
          </a:solidFill>
          <a:ln cap="flat" cmpd="sng" w="952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11" name="Google Shape;10611;p209"/>
          <p:cNvPicPr preferRelativeResize="0"/>
          <p:nvPr/>
        </p:nvPicPr>
        <p:blipFill rotWithShape="1">
          <a:blip r:embed="rId3">
            <a:alphaModFix/>
          </a:blip>
          <a:srcRect b="13625" l="0" r="0" t="13625"/>
          <a:stretch/>
        </p:blipFill>
        <p:spPr>
          <a:xfrm flipH="1">
            <a:off x="4862805" y="636478"/>
            <a:ext cx="3904952" cy="2840878"/>
          </a:xfrm>
          <a:prstGeom prst="rect">
            <a:avLst/>
          </a:prstGeom>
          <a:noFill/>
          <a:ln cap="flat" cmpd="sng" w="19050">
            <a:solidFill>
              <a:srgbClr val="E9FFE9"/>
            </a:solidFill>
            <a:prstDash val="solid"/>
            <a:round/>
            <a:headEnd len="sm" w="sm" type="none"/>
            <a:tailEnd len="sm" w="sm" type="none"/>
          </a:ln>
        </p:spPr>
      </p:pic>
      <p:sp>
        <p:nvSpPr>
          <p:cNvPr id="10612" name="Google Shape;10612;p209"/>
          <p:cNvSpPr/>
          <p:nvPr/>
        </p:nvSpPr>
        <p:spPr>
          <a:xfrm flipH="1">
            <a:off x="4753005" y="233500"/>
            <a:ext cx="4124595" cy="270531"/>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rgbClr val="37495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solidFill>
                  <a:srgbClr val="9E9E9E"/>
                </a:solidFill>
              </a:rPr>
              <a:t> </a:t>
            </a:r>
            <a:r>
              <a:rPr lang="en" sz="1100">
                <a:solidFill>
                  <a:srgbClr val="9E9E9E"/>
                </a:solidFill>
              </a:rPr>
              <a:t>E-SAFETY</a:t>
            </a:r>
            <a:endParaRPr sz="1100">
              <a:solidFill>
                <a:srgbClr val="9E9E9E"/>
              </a:solidFill>
            </a:endParaRPr>
          </a:p>
        </p:txBody>
      </p:sp>
      <p:grpSp>
        <p:nvGrpSpPr>
          <p:cNvPr id="10613" name="Google Shape;10613;p209"/>
          <p:cNvGrpSpPr/>
          <p:nvPr/>
        </p:nvGrpSpPr>
        <p:grpSpPr>
          <a:xfrm>
            <a:off x="4817137" y="299092"/>
            <a:ext cx="560767" cy="139276"/>
            <a:chOff x="4817137" y="299092"/>
            <a:chExt cx="560767" cy="139276"/>
          </a:xfrm>
        </p:grpSpPr>
        <p:grpSp>
          <p:nvGrpSpPr>
            <p:cNvPr id="10614" name="Google Shape;10614;p209"/>
            <p:cNvGrpSpPr/>
            <p:nvPr/>
          </p:nvGrpSpPr>
          <p:grpSpPr>
            <a:xfrm flipH="1">
              <a:off x="4817137" y="299092"/>
              <a:ext cx="139200" cy="139200"/>
              <a:chOff x="5192567" y="1122848"/>
              <a:chExt cx="139200" cy="139200"/>
            </a:xfrm>
          </p:grpSpPr>
          <p:sp>
            <p:nvSpPr>
              <p:cNvPr id="10615" name="Google Shape;10615;p209"/>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6" name="Google Shape;10616;p20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7" name="Google Shape;10617;p20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8" name="Google Shape;10618;p209"/>
            <p:cNvGrpSpPr/>
            <p:nvPr/>
          </p:nvGrpSpPr>
          <p:grpSpPr>
            <a:xfrm flipH="1">
              <a:off x="5238704" y="299094"/>
              <a:ext cx="139200" cy="139200"/>
              <a:chOff x="5192500" y="1122925"/>
              <a:chExt cx="139200" cy="139200"/>
            </a:xfrm>
          </p:grpSpPr>
          <p:sp>
            <p:nvSpPr>
              <p:cNvPr id="10619" name="Google Shape;10619;p209"/>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0" name="Google Shape;10620;p209"/>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21" name="Google Shape;10621;p209"/>
            <p:cNvGrpSpPr/>
            <p:nvPr/>
          </p:nvGrpSpPr>
          <p:grpSpPr>
            <a:xfrm flipH="1">
              <a:off x="5027921" y="299169"/>
              <a:ext cx="139200" cy="139200"/>
              <a:chOff x="4981783" y="1122924"/>
              <a:chExt cx="139200" cy="139200"/>
            </a:xfrm>
          </p:grpSpPr>
          <p:sp>
            <p:nvSpPr>
              <p:cNvPr id="10622" name="Google Shape;10622;p209"/>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3" name="Google Shape;10623;p209"/>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24" name="Google Shape;10624;p209"/>
          <p:cNvSpPr txBox="1"/>
          <p:nvPr>
            <p:ph type="ctrTitle"/>
          </p:nvPr>
        </p:nvSpPr>
        <p:spPr>
          <a:xfrm>
            <a:off x="803620" y="1587212"/>
            <a:ext cx="4283700" cy="182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CYBER BULLYING</a:t>
            </a:r>
            <a:endParaRPr/>
          </a:p>
        </p:txBody>
      </p:sp>
      <p:sp>
        <p:nvSpPr>
          <p:cNvPr id="10625" name="Google Shape;10625;p209"/>
          <p:cNvSpPr txBox="1"/>
          <p:nvPr>
            <p:ph idx="1" type="subTitle"/>
          </p:nvPr>
        </p:nvSpPr>
        <p:spPr>
          <a:xfrm>
            <a:off x="803620" y="4067760"/>
            <a:ext cx="4283700" cy="27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Here is where your presentation begins</a:t>
            </a:r>
            <a:endParaRPr/>
          </a:p>
        </p:txBody>
      </p:sp>
      <p:sp>
        <p:nvSpPr>
          <p:cNvPr id="10626" name="Google Shape;10626;p209"/>
          <p:cNvSpPr/>
          <p:nvPr/>
        </p:nvSpPr>
        <p:spPr>
          <a:xfrm>
            <a:off x="1109920" y="3454162"/>
            <a:ext cx="3671100" cy="476400"/>
          </a:xfrm>
          <a:prstGeom prst="rect">
            <a:avLst/>
          </a:prstGeom>
          <a:solidFill>
            <a:schemeClr val="accent1"/>
          </a:solidFill>
          <a:ln cap="flat" cmpd="sng" w="19050">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Space Grotesk"/>
                <a:ea typeface="Space Grotesk"/>
                <a:cs typeface="Space Grotesk"/>
                <a:sym typeface="Space Grotesk"/>
              </a:rPr>
              <a:t>Start</a:t>
            </a:r>
            <a:endParaRPr b="1" sz="2000">
              <a:solidFill>
                <a:schemeClr val="dk1"/>
              </a:solidFill>
              <a:latin typeface="Space Grotesk"/>
              <a:ea typeface="Space Grotesk"/>
              <a:cs typeface="Space Grotesk"/>
              <a:sym typeface="Space Grotesk"/>
            </a:endParaRPr>
          </a:p>
        </p:txBody>
      </p:sp>
      <p:sp>
        <p:nvSpPr>
          <p:cNvPr id="10627" name="Google Shape;10627;p209"/>
          <p:cNvSpPr/>
          <p:nvPr/>
        </p:nvSpPr>
        <p:spPr>
          <a:xfrm>
            <a:off x="4709072" y="3580696"/>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28" name="Google Shape;10628;p209"/>
          <p:cNvGrpSpPr/>
          <p:nvPr/>
        </p:nvGrpSpPr>
        <p:grpSpPr>
          <a:xfrm>
            <a:off x="7961000" y="3763925"/>
            <a:ext cx="992915" cy="1146064"/>
            <a:chOff x="7884700" y="3763925"/>
            <a:chExt cx="992915" cy="1146064"/>
          </a:xfrm>
        </p:grpSpPr>
        <p:grpSp>
          <p:nvGrpSpPr>
            <p:cNvPr id="10629" name="Google Shape;10629;p209"/>
            <p:cNvGrpSpPr/>
            <p:nvPr/>
          </p:nvGrpSpPr>
          <p:grpSpPr>
            <a:xfrm>
              <a:off x="7884700" y="3916325"/>
              <a:ext cx="840515" cy="993664"/>
              <a:chOff x="5565852" y="1147720"/>
              <a:chExt cx="840515" cy="993664"/>
            </a:xfrm>
          </p:grpSpPr>
          <p:sp>
            <p:nvSpPr>
              <p:cNvPr id="10630" name="Google Shape;10630;p209"/>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31" name="Google Shape;10631;p209"/>
              <p:cNvGrpSpPr/>
              <p:nvPr/>
            </p:nvGrpSpPr>
            <p:grpSpPr>
              <a:xfrm>
                <a:off x="6202848" y="1213287"/>
                <a:ext cx="139356" cy="139356"/>
                <a:chOff x="3300229" y="786025"/>
                <a:chExt cx="116275" cy="116275"/>
              </a:xfrm>
            </p:grpSpPr>
            <p:sp>
              <p:nvSpPr>
                <p:cNvPr id="10632" name="Google Shape;10632;p2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3" name="Google Shape;10633;p209"/>
                <p:cNvSpPr/>
                <p:nvPr/>
              </p:nvSpPr>
              <p:spPr>
                <a:xfrm>
                  <a:off x="3335179" y="820975"/>
                  <a:ext cx="45625" cy="45625"/>
                </a:xfrm>
                <a:custGeom>
                  <a:rect b="b" l="l" r="r" t="t"/>
                  <a:pathLst>
                    <a:path extrusionOk="0" fill="none" h="1825" w="1825">
                      <a:moveTo>
                        <a:pt x="1824" y="0"/>
                      </a:moveTo>
                      <a:lnTo>
                        <a:pt x="1" y="1824"/>
                      </a:lnTo>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4" name="Google Shape;10634;p209"/>
                <p:cNvSpPr/>
                <p:nvPr/>
              </p:nvSpPr>
              <p:spPr>
                <a:xfrm>
                  <a:off x="3335179" y="820975"/>
                  <a:ext cx="45625" cy="45625"/>
                </a:xfrm>
                <a:custGeom>
                  <a:rect b="b" l="l" r="r" t="t"/>
                  <a:pathLst>
                    <a:path extrusionOk="0" fill="none" h="1825" w="1825">
                      <a:moveTo>
                        <a:pt x="1" y="0"/>
                      </a:moveTo>
                      <a:lnTo>
                        <a:pt x="1824" y="1824"/>
                      </a:lnTo>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635" name="Google Shape;10635;p209"/>
            <p:cNvGrpSpPr/>
            <p:nvPr/>
          </p:nvGrpSpPr>
          <p:grpSpPr>
            <a:xfrm>
              <a:off x="7960900" y="3840125"/>
              <a:ext cx="840515" cy="993664"/>
              <a:chOff x="5565852" y="1147720"/>
              <a:chExt cx="840515" cy="993664"/>
            </a:xfrm>
          </p:grpSpPr>
          <p:sp>
            <p:nvSpPr>
              <p:cNvPr id="10636" name="Google Shape;10636;p209"/>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37" name="Google Shape;10637;p209"/>
              <p:cNvGrpSpPr/>
              <p:nvPr/>
            </p:nvGrpSpPr>
            <p:grpSpPr>
              <a:xfrm>
                <a:off x="6202848" y="1213287"/>
                <a:ext cx="139356" cy="139356"/>
                <a:chOff x="3300229" y="786025"/>
                <a:chExt cx="116275" cy="116275"/>
              </a:xfrm>
            </p:grpSpPr>
            <p:sp>
              <p:nvSpPr>
                <p:cNvPr id="10638" name="Google Shape;10638;p2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9" name="Google Shape;10639;p209"/>
                <p:cNvSpPr/>
                <p:nvPr/>
              </p:nvSpPr>
              <p:spPr>
                <a:xfrm>
                  <a:off x="3335179" y="820975"/>
                  <a:ext cx="45625" cy="45625"/>
                </a:xfrm>
                <a:custGeom>
                  <a:rect b="b" l="l" r="r" t="t"/>
                  <a:pathLst>
                    <a:path extrusionOk="0" fill="none" h="1825" w="1825">
                      <a:moveTo>
                        <a:pt x="1824" y="0"/>
                      </a:moveTo>
                      <a:lnTo>
                        <a:pt x="1" y="1824"/>
                      </a:lnTo>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0" name="Google Shape;10640;p209"/>
                <p:cNvSpPr/>
                <p:nvPr/>
              </p:nvSpPr>
              <p:spPr>
                <a:xfrm>
                  <a:off x="3335179" y="820975"/>
                  <a:ext cx="45625" cy="45625"/>
                </a:xfrm>
                <a:custGeom>
                  <a:rect b="b" l="l" r="r" t="t"/>
                  <a:pathLst>
                    <a:path extrusionOk="0" fill="none" h="1825" w="1825">
                      <a:moveTo>
                        <a:pt x="1" y="0"/>
                      </a:moveTo>
                      <a:lnTo>
                        <a:pt x="1824" y="1824"/>
                      </a:lnTo>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641" name="Google Shape;10641;p209"/>
            <p:cNvGrpSpPr/>
            <p:nvPr/>
          </p:nvGrpSpPr>
          <p:grpSpPr>
            <a:xfrm>
              <a:off x="8037100" y="3763925"/>
              <a:ext cx="840515" cy="993664"/>
              <a:chOff x="5565852" y="1147720"/>
              <a:chExt cx="840515" cy="993664"/>
            </a:xfrm>
          </p:grpSpPr>
          <p:sp>
            <p:nvSpPr>
              <p:cNvPr id="10642" name="Google Shape;10642;p209"/>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43" name="Google Shape;10643;p209"/>
              <p:cNvGrpSpPr/>
              <p:nvPr/>
            </p:nvGrpSpPr>
            <p:grpSpPr>
              <a:xfrm>
                <a:off x="6202848" y="1213287"/>
                <a:ext cx="139356" cy="139356"/>
                <a:chOff x="3300229" y="786025"/>
                <a:chExt cx="116275" cy="116275"/>
              </a:xfrm>
            </p:grpSpPr>
            <p:sp>
              <p:nvSpPr>
                <p:cNvPr id="10644" name="Google Shape;10644;p2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5" name="Google Shape;10645;p209"/>
                <p:cNvSpPr/>
                <p:nvPr/>
              </p:nvSpPr>
              <p:spPr>
                <a:xfrm>
                  <a:off x="3335179" y="820975"/>
                  <a:ext cx="45625" cy="45625"/>
                </a:xfrm>
                <a:custGeom>
                  <a:rect b="b" l="l" r="r" t="t"/>
                  <a:pathLst>
                    <a:path extrusionOk="0" fill="none" h="1825" w="1825">
                      <a:moveTo>
                        <a:pt x="1824" y="0"/>
                      </a:moveTo>
                      <a:lnTo>
                        <a:pt x="1" y="1824"/>
                      </a:lnTo>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6" name="Google Shape;10646;p209"/>
                <p:cNvSpPr/>
                <p:nvPr/>
              </p:nvSpPr>
              <p:spPr>
                <a:xfrm>
                  <a:off x="3335179" y="820975"/>
                  <a:ext cx="45625" cy="45625"/>
                </a:xfrm>
                <a:custGeom>
                  <a:rect b="b" l="l" r="r" t="t"/>
                  <a:pathLst>
                    <a:path extrusionOk="0" fill="none" h="1825" w="1825">
                      <a:moveTo>
                        <a:pt x="1" y="0"/>
                      </a:moveTo>
                      <a:lnTo>
                        <a:pt x="1824" y="1824"/>
                      </a:lnTo>
                    </a:path>
                  </a:pathLst>
                </a:custGeom>
                <a:solidFill>
                  <a:schemeClr val="dk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647" name="Google Shape;10647;p209"/>
          <p:cNvGrpSpPr/>
          <p:nvPr/>
        </p:nvGrpSpPr>
        <p:grpSpPr>
          <a:xfrm>
            <a:off x="266431" y="1285859"/>
            <a:ext cx="4900878" cy="3624138"/>
            <a:chOff x="266431" y="1285859"/>
            <a:chExt cx="4900878" cy="3624138"/>
          </a:xfrm>
        </p:grpSpPr>
        <p:sp>
          <p:nvSpPr>
            <p:cNvPr id="10648" name="Google Shape;10648;p209"/>
            <p:cNvSpPr/>
            <p:nvPr/>
          </p:nvSpPr>
          <p:spPr>
            <a:xfrm>
              <a:off x="266432" y="1285859"/>
              <a:ext cx="4900877" cy="3624138"/>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49" name="Google Shape;10649;p209"/>
            <p:cNvGrpSpPr/>
            <p:nvPr/>
          </p:nvGrpSpPr>
          <p:grpSpPr>
            <a:xfrm>
              <a:off x="266431" y="1285859"/>
              <a:ext cx="4900877" cy="270531"/>
              <a:chOff x="1505466" y="1147733"/>
              <a:chExt cx="4900877" cy="270531"/>
            </a:xfrm>
          </p:grpSpPr>
          <p:sp>
            <p:nvSpPr>
              <p:cNvPr id="10650" name="Google Shape;10650;p209"/>
              <p:cNvSpPr/>
              <p:nvPr/>
            </p:nvSpPr>
            <p:spPr>
              <a:xfrm>
                <a:off x="1505466" y="1147733"/>
                <a:ext cx="4900877" cy="270531"/>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51" name="Google Shape;10651;p209"/>
              <p:cNvGrpSpPr/>
              <p:nvPr/>
            </p:nvGrpSpPr>
            <p:grpSpPr>
              <a:xfrm>
                <a:off x="6202848" y="1213287"/>
                <a:ext cx="139356" cy="139356"/>
                <a:chOff x="3300229" y="786025"/>
                <a:chExt cx="116275" cy="116275"/>
              </a:xfrm>
            </p:grpSpPr>
            <p:sp>
              <p:nvSpPr>
                <p:cNvPr id="10652" name="Google Shape;10652;p2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3" name="Google Shape;10653;p209"/>
                <p:cNvSpPr/>
                <p:nvPr/>
              </p:nvSpPr>
              <p:spPr>
                <a:xfrm>
                  <a:off x="3335179" y="820975"/>
                  <a:ext cx="45625" cy="45625"/>
                </a:xfrm>
                <a:custGeom>
                  <a:rect b="b" l="l" r="r" t="t"/>
                  <a:pathLst>
                    <a:path extrusionOk="0" fill="none" h="1825" w="1825">
                      <a:moveTo>
                        <a:pt x="1824" y="0"/>
                      </a:moveTo>
                      <a:lnTo>
                        <a:pt x="1"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4" name="Google Shape;10654;p209"/>
                <p:cNvSpPr/>
                <p:nvPr/>
              </p:nvSpPr>
              <p:spPr>
                <a:xfrm>
                  <a:off x="3335179" y="820975"/>
                  <a:ext cx="45625" cy="45625"/>
                </a:xfrm>
                <a:custGeom>
                  <a:rect b="b" l="l" r="r" t="t"/>
                  <a:pathLst>
                    <a:path extrusionOk="0" fill="none" h="1825" w="1825">
                      <a:moveTo>
                        <a:pt x="1" y="0"/>
                      </a:moveTo>
                      <a:lnTo>
                        <a:pt x="1824"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655" name="Google Shape;10655;p209"/>
          <p:cNvGrpSpPr/>
          <p:nvPr/>
        </p:nvGrpSpPr>
        <p:grpSpPr>
          <a:xfrm>
            <a:off x="342631" y="1209659"/>
            <a:ext cx="4900878" cy="3624138"/>
            <a:chOff x="342631" y="1209659"/>
            <a:chExt cx="4900878" cy="3624138"/>
          </a:xfrm>
        </p:grpSpPr>
        <p:sp>
          <p:nvSpPr>
            <p:cNvPr id="10656" name="Google Shape;10656;p209"/>
            <p:cNvSpPr/>
            <p:nvPr/>
          </p:nvSpPr>
          <p:spPr>
            <a:xfrm>
              <a:off x="342632" y="1209659"/>
              <a:ext cx="4900877" cy="3624138"/>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57" name="Google Shape;10657;p209"/>
            <p:cNvGrpSpPr/>
            <p:nvPr/>
          </p:nvGrpSpPr>
          <p:grpSpPr>
            <a:xfrm>
              <a:off x="342631" y="1209659"/>
              <a:ext cx="4900877" cy="270531"/>
              <a:chOff x="1505466" y="1147733"/>
              <a:chExt cx="4900877" cy="270531"/>
            </a:xfrm>
          </p:grpSpPr>
          <p:sp>
            <p:nvSpPr>
              <p:cNvPr id="10658" name="Google Shape;10658;p209"/>
              <p:cNvSpPr/>
              <p:nvPr/>
            </p:nvSpPr>
            <p:spPr>
              <a:xfrm>
                <a:off x="1505466" y="1147733"/>
                <a:ext cx="4900877" cy="270531"/>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59" name="Google Shape;10659;p209"/>
              <p:cNvGrpSpPr/>
              <p:nvPr/>
            </p:nvGrpSpPr>
            <p:grpSpPr>
              <a:xfrm>
                <a:off x="6202848" y="1213287"/>
                <a:ext cx="139356" cy="139356"/>
                <a:chOff x="3300229" y="786025"/>
                <a:chExt cx="116275" cy="116275"/>
              </a:xfrm>
            </p:grpSpPr>
            <p:sp>
              <p:nvSpPr>
                <p:cNvPr id="10660" name="Google Shape;10660;p2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1" name="Google Shape;10661;p209"/>
                <p:cNvSpPr/>
                <p:nvPr/>
              </p:nvSpPr>
              <p:spPr>
                <a:xfrm>
                  <a:off x="3335179" y="820975"/>
                  <a:ext cx="45625" cy="45625"/>
                </a:xfrm>
                <a:custGeom>
                  <a:rect b="b" l="l" r="r" t="t"/>
                  <a:pathLst>
                    <a:path extrusionOk="0" fill="none" h="1825" w="1825">
                      <a:moveTo>
                        <a:pt x="1824" y="0"/>
                      </a:moveTo>
                      <a:lnTo>
                        <a:pt x="1"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2" name="Google Shape;10662;p209"/>
                <p:cNvSpPr/>
                <p:nvPr/>
              </p:nvSpPr>
              <p:spPr>
                <a:xfrm>
                  <a:off x="3335179" y="820975"/>
                  <a:ext cx="45625" cy="45625"/>
                </a:xfrm>
                <a:custGeom>
                  <a:rect b="b" l="l" r="r" t="t"/>
                  <a:pathLst>
                    <a:path extrusionOk="0" fill="none" h="1825" w="1825">
                      <a:moveTo>
                        <a:pt x="1" y="0"/>
                      </a:moveTo>
                      <a:lnTo>
                        <a:pt x="1824"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663" name="Google Shape;10663;p209"/>
          <p:cNvGrpSpPr/>
          <p:nvPr/>
        </p:nvGrpSpPr>
        <p:grpSpPr>
          <a:xfrm>
            <a:off x="418831" y="1133459"/>
            <a:ext cx="4900878" cy="3624138"/>
            <a:chOff x="418831" y="1133459"/>
            <a:chExt cx="4900878" cy="3624138"/>
          </a:xfrm>
        </p:grpSpPr>
        <p:sp>
          <p:nvSpPr>
            <p:cNvPr id="10664" name="Google Shape;10664;p209"/>
            <p:cNvSpPr/>
            <p:nvPr/>
          </p:nvSpPr>
          <p:spPr>
            <a:xfrm>
              <a:off x="418832" y="1133459"/>
              <a:ext cx="4900877" cy="3624138"/>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65" name="Google Shape;10665;p209"/>
            <p:cNvGrpSpPr/>
            <p:nvPr/>
          </p:nvGrpSpPr>
          <p:grpSpPr>
            <a:xfrm>
              <a:off x="418831" y="1133459"/>
              <a:ext cx="4900877" cy="270531"/>
              <a:chOff x="1505466" y="1147733"/>
              <a:chExt cx="4900877" cy="270531"/>
            </a:xfrm>
          </p:grpSpPr>
          <p:sp>
            <p:nvSpPr>
              <p:cNvPr id="10666" name="Google Shape;10666;p209"/>
              <p:cNvSpPr/>
              <p:nvPr/>
            </p:nvSpPr>
            <p:spPr>
              <a:xfrm>
                <a:off x="1505466" y="1147733"/>
                <a:ext cx="4900877" cy="270531"/>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67" name="Google Shape;10667;p209"/>
              <p:cNvGrpSpPr/>
              <p:nvPr/>
            </p:nvGrpSpPr>
            <p:grpSpPr>
              <a:xfrm>
                <a:off x="6202848" y="1213287"/>
                <a:ext cx="139356" cy="139356"/>
                <a:chOff x="3300229" y="786025"/>
                <a:chExt cx="116275" cy="116275"/>
              </a:xfrm>
            </p:grpSpPr>
            <p:sp>
              <p:nvSpPr>
                <p:cNvPr id="10668" name="Google Shape;10668;p2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9" name="Google Shape;10669;p209"/>
                <p:cNvSpPr/>
                <p:nvPr/>
              </p:nvSpPr>
              <p:spPr>
                <a:xfrm>
                  <a:off x="3335179" y="820975"/>
                  <a:ext cx="45625" cy="45625"/>
                </a:xfrm>
                <a:custGeom>
                  <a:rect b="b" l="l" r="r" t="t"/>
                  <a:pathLst>
                    <a:path extrusionOk="0" fill="none" h="1825" w="1825">
                      <a:moveTo>
                        <a:pt x="1824" y="0"/>
                      </a:moveTo>
                      <a:lnTo>
                        <a:pt x="1"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0" name="Google Shape;10670;p209"/>
                <p:cNvSpPr/>
                <p:nvPr/>
              </p:nvSpPr>
              <p:spPr>
                <a:xfrm>
                  <a:off x="3335179" y="820975"/>
                  <a:ext cx="45625" cy="45625"/>
                </a:xfrm>
                <a:custGeom>
                  <a:rect b="b" l="l" r="r" t="t"/>
                  <a:pathLst>
                    <a:path extrusionOk="0" fill="none" h="1825" w="1825">
                      <a:moveTo>
                        <a:pt x="1" y="0"/>
                      </a:moveTo>
                      <a:lnTo>
                        <a:pt x="1824"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671" name="Google Shape;10671;p209"/>
          <p:cNvGrpSpPr/>
          <p:nvPr/>
        </p:nvGrpSpPr>
        <p:grpSpPr>
          <a:xfrm>
            <a:off x="495043" y="1038234"/>
            <a:ext cx="4900878" cy="3624138"/>
            <a:chOff x="495043" y="1038234"/>
            <a:chExt cx="4900878" cy="3624138"/>
          </a:xfrm>
        </p:grpSpPr>
        <p:sp>
          <p:nvSpPr>
            <p:cNvPr id="10672" name="Google Shape;10672;p209"/>
            <p:cNvSpPr/>
            <p:nvPr/>
          </p:nvSpPr>
          <p:spPr>
            <a:xfrm>
              <a:off x="495044" y="1038234"/>
              <a:ext cx="4900877" cy="3624138"/>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73" name="Google Shape;10673;p209"/>
            <p:cNvGrpSpPr/>
            <p:nvPr/>
          </p:nvGrpSpPr>
          <p:grpSpPr>
            <a:xfrm>
              <a:off x="495043" y="1038234"/>
              <a:ext cx="4900877" cy="270531"/>
              <a:chOff x="1505466" y="1147733"/>
              <a:chExt cx="4900877" cy="270531"/>
            </a:xfrm>
          </p:grpSpPr>
          <p:sp>
            <p:nvSpPr>
              <p:cNvPr id="10674" name="Google Shape;10674;p209"/>
              <p:cNvSpPr/>
              <p:nvPr/>
            </p:nvSpPr>
            <p:spPr>
              <a:xfrm>
                <a:off x="1505466" y="1147733"/>
                <a:ext cx="4900877" cy="270531"/>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75" name="Google Shape;10675;p209"/>
              <p:cNvGrpSpPr/>
              <p:nvPr/>
            </p:nvGrpSpPr>
            <p:grpSpPr>
              <a:xfrm>
                <a:off x="6202848" y="1213287"/>
                <a:ext cx="139356" cy="139356"/>
                <a:chOff x="3300229" y="786025"/>
                <a:chExt cx="116275" cy="116275"/>
              </a:xfrm>
            </p:grpSpPr>
            <p:sp>
              <p:nvSpPr>
                <p:cNvPr id="10676" name="Google Shape;10676;p20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73763"/>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7" name="Google Shape;10677;p209"/>
                <p:cNvSpPr/>
                <p:nvPr/>
              </p:nvSpPr>
              <p:spPr>
                <a:xfrm>
                  <a:off x="3335179" y="820975"/>
                  <a:ext cx="45625" cy="45625"/>
                </a:xfrm>
                <a:custGeom>
                  <a:rect b="b" l="l" r="r" t="t"/>
                  <a:pathLst>
                    <a:path extrusionOk="0" fill="none" h="1825" w="1825">
                      <a:moveTo>
                        <a:pt x="1824" y="0"/>
                      </a:moveTo>
                      <a:lnTo>
                        <a:pt x="1"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8" name="Google Shape;10678;p209"/>
                <p:cNvSpPr/>
                <p:nvPr/>
              </p:nvSpPr>
              <p:spPr>
                <a:xfrm>
                  <a:off x="3335179" y="820975"/>
                  <a:ext cx="45625" cy="45625"/>
                </a:xfrm>
                <a:custGeom>
                  <a:rect b="b" l="l" r="r" t="t"/>
                  <a:pathLst>
                    <a:path extrusionOk="0" fill="none" h="1825" w="1825">
                      <a:moveTo>
                        <a:pt x="1" y="0"/>
                      </a:moveTo>
                      <a:lnTo>
                        <a:pt x="1824" y="1824"/>
                      </a:lnTo>
                    </a:path>
                  </a:pathLst>
                </a:custGeom>
                <a:solidFill>
                  <a:srgbClr val="FFFFFF"/>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0679" name="Google Shape;10679;p209"/>
          <p:cNvSpPr txBox="1"/>
          <p:nvPr/>
        </p:nvSpPr>
        <p:spPr>
          <a:xfrm>
            <a:off x="803620" y="1587212"/>
            <a:ext cx="4283700" cy="1825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6500">
                <a:solidFill>
                  <a:srgbClr val="0B37BA"/>
                </a:solidFill>
                <a:latin typeface="Space Grotesk"/>
                <a:ea typeface="Space Grotesk"/>
                <a:cs typeface="Space Grotesk"/>
                <a:sym typeface="Space Grotesk"/>
              </a:rPr>
              <a:t>CYBER BULLYING</a:t>
            </a:r>
            <a:endParaRPr b="1" sz="6500">
              <a:solidFill>
                <a:srgbClr val="0B37BA"/>
              </a:solidFill>
              <a:latin typeface="Space Grotesk"/>
              <a:ea typeface="Space Grotesk"/>
              <a:cs typeface="Space Grotesk"/>
              <a:sym typeface="Space Grotesk"/>
            </a:endParaRPr>
          </a:p>
        </p:txBody>
      </p:sp>
      <p:sp>
        <p:nvSpPr>
          <p:cNvPr id="10680" name="Google Shape;10680;p209"/>
          <p:cNvSpPr txBox="1"/>
          <p:nvPr/>
        </p:nvSpPr>
        <p:spPr>
          <a:xfrm>
            <a:off x="649275" y="4067750"/>
            <a:ext cx="4592400" cy="27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B37BA"/>
                </a:solidFill>
                <a:latin typeface="Source Sans Pro"/>
                <a:ea typeface="Source Sans Pro"/>
                <a:cs typeface="Source Sans Pro"/>
                <a:sym typeface="Source Sans Pro"/>
              </a:rPr>
              <a:t>  Martim, Sofia Parada, Emily, Rose(Aiden)  9ºB</a:t>
            </a:r>
            <a:endParaRPr sz="1800">
              <a:solidFill>
                <a:srgbClr val="0B37BA"/>
              </a:solidFill>
              <a:latin typeface="Source Sans Pro"/>
              <a:ea typeface="Source Sans Pro"/>
              <a:cs typeface="Source Sans Pro"/>
              <a:sym typeface="Source Sans Pro"/>
            </a:endParaRPr>
          </a:p>
        </p:txBody>
      </p:sp>
      <p:sp>
        <p:nvSpPr>
          <p:cNvPr id="10681" name="Google Shape;10681;p209"/>
          <p:cNvSpPr/>
          <p:nvPr/>
        </p:nvSpPr>
        <p:spPr>
          <a:xfrm>
            <a:off x="1109920" y="3454162"/>
            <a:ext cx="3671100" cy="476400"/>
          </a:xfrm>
          <a:prstGeom prst="rect">
            <a:avLst/>
          </a:prstGeom>
          <a:solidFill>
            <a:srgbClr val="B3DFFF"/>
          </a:solidFill>
          <a:ln cap="flat" cmpd="sng" w="19050">
            <a:solidFill>
              <a:srgbClr val="0B37B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B37BA"/>
                </a:solidFill>
                <a:latin typeface="Space Grotesk"/>
                <a:ea typeface="Space Grotesk"/>
                <a:cs typeface="Space Grotesk"/>
                <a:sym typeface="Space Grotesk"/>
              </a:rPr>
              <a:t>Start</a:t>
            </a:r>
            <a:endParaRPr b="1" sz="2000">
              <a:solidFill>
                <a:srgbClr val="0B37BA"/>
              </a:solidFill>
              <a:latin typeface="Space Grotesk"/>
              <a:ea typeface="Space Grotesk"/>
              <a:cs typeface="Space Grotesk"/>
              <a:sym typeface="Space Grotesk"/>
            </a:endParaRPr>
          </a:p>
        </p:txBody>
      </p:sp>
      <p:sp>
        <p:nvSpPr>
          <p:cNvPr id="10682" name="Google Shape;10682;p209"/>
          <p:cNvSpPr/>
          <p:nvPr/>
        </p:nvSpPr>
        <p:spPr>
          <a:xfrm>
            <a:off x="4709072" y="3580696"/>
            <a:ext cx="343500" cy="476475"/>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83" name="Google Shape;10683;p209"/>
          <p:cNvPicPr preferRelativeResize="0"/>
          <p:nvPr/>
        </p:nvPicPr>
        <p:blipFill>
          <a:blip r:embed="rId4">
            <a:alphaModFix/>
          </a:blip>
          <a:stretch>
            <a:fillRect/>
          </a:stretch>
        </p:blipFill>
        <p:spPr>
          <a:xfrm>
            <a:off x="8230975" y="4098763"/>
            <a:ext cx="536784" cy="476400"/>
          </a:xfrm>
          <a:prstGeom prst="rect">
            <a:avLst/>
          </a:prstGeom>
          <a:noFill/>
          <a:ln>
            <a:noFill/>
          </a:ln>
        </p:spPr>
      </p:pic>
      <p:sp>
        <p:nvSpPr>
          <p:cNvPr id="10684" name="Google Shape;10684;p209"/>
          <p:cNvSpPr/>
          <p:nvPr/>
        </p:nvSpPr>
        <p:spPr>
          <a:xfrm>
            <a:off x="1894800" y="224500"/>
            <a:ext cx="2677200" cy="641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101" name="Shape 11101"/>
        <p:cNvGrpSpPr/>
        <p:nvPr/>
      </p:nvGrpSpPr>
      <p:grpSpPr>
        <a:xfrm>
          <a:off x="0" y="0"/>
          <a:ext cx="0" cy="0"/>
          <a:chOff x="0" y="0"/>
          <a:chExt cx="0" cy="0"/>
        </a:xfrm>
      </p:grpSpPr>
      <p:sp>
        <p:nvSpPr>
          <p:cNvPr id="11102" name="Google Shape;11102;p218"/>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3" name="Google Shape;11103;p218"/>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4" name="Google Shape;11104;p218"/>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05" name="Google Shape;11105;p218"/>
          <p:cNvGrpSpPr/>
          <p:nvPr/>
        </p:nvGrpSpPr>
        <p:grpSpPr>
          <a:xfrm>
            <a:off x="1126517" y="1483050"/>
            <a:ext cx="6890965" cy="2177374"/>
            <a:chOff x="494881" y="1057250"/>
            <a:chExt cx="6890965" cy="2177374"/>
          </a:xfrm>
        </p:grpSpPr>
        <p:sp>
          <p:nvSpPr>
            <p:cNvPr id="11106" name="Google Shape;11106;p218"/>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7" name="Google Shape;11107;p218"/>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08" name="Google Shape;11108;p218"/>
          <p:cNvSpPr/>
          <p:nvPr/>
        </p:nvSpPr>
        <p:spPr>
          <a:xfrm flipH="1">
            <a:off x="874788" y="2054579"/>
            <a:ext cx="1313100" cy="1313100"/>
          </a:xfrm>
          <a:prstGeom prst="rect">
            <a:avLst/>
          </a:prstGeom>
          <a:solidFill>
            <a:srgbClr val="C9DAF8"/>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9" name="Google Shape;11109;p218"/>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0B37BA"/>
                </a:solidFill>
              </a:rPr>
              <a:t>HOW TO PREVENT IT?</a:t>
            </a:r>
            <a:endParaRPr sz="3900">
              <a:solidFill>
                <a:srgbClr val="0B37BA"/>
              </a:solidFill>
            </a:endParaRPr>
          </a:p>
        </p:txBody>
      </p:sp>
      <p:sp>
        <p:nvSpPr>
          <p:cNvPr id="11110" name="Google Shape;11110;p218"/>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04</a:t>
            </a:r>
            <a:endParaRPr>
              <a:solidFill>
                <a:srgbClr val="0B37BA"/>
              </a:solidFill>
            </a:endParaRPr>
          </a:p>
        </p:txBody>
      </p:sp>
      <p:sp>
        <p:nvSpPr>
          <p:cNvPr id="11111" name="Google Shape;11111;p218"/>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Como prevenir o CYBERBULLYING?</a:t>
            </a:r>
            <a:endParaRPr/>
          </a:p>
        </p:txBody>
      </p:sp>
      <p:sp>
        <p:nvSpPr>
          <p:cNvPr id="11112" name="Google Shape;11112;p218"/>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13" name="Google Shape;11113;p218"/>
          <p:cNvGrpSpPr/>
          <p:nvPr/>
        </p:nvGrpSpPr>
        <p:grpSpPr>
          <a:xfrm>
            <a:off x="442162" y="400055"/>
            <a:ext cx="560767" cy="139276"/>
            <a:chOff x="4817137" y="299092"/>
            <a:chExt cx="560767" cy="139276"/>
          </a:xfrm>
        </p:grpSpPr>
        <p:grpSp>
          <p:nvGrpSpPr>
            <p:cNvPr id="11114" name="Google Shape;11114;p218"/>
            <p:cNvGrpSpPr/>
            <p:nvPr/>
          </p:nvGrpSpPr>
          <p:grpSpPr>
            <a:xfrm flipH="1">
              <a:off x="4817137" y="299092"/>
              <a:ext cx="139200" cy="139200"/>
              <a:chOff x="5192567" y="1122848"/>
              <a:chExt cx="139200" cy="139200"/>
            </a:xfrm>
          </p:grpSpPr>
          <p:sp>
            <p:nvSpPr>
              <p:cNvPr id="11115" name="Google Shape;11115;p218"/>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6" name="Google Shape;11116;p21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7" name="Google Shape;11117;p21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8" name="Google Shape;11118;p218"/>
            <p:cNvGrpSpPr/>
            <p:nvPr/>
          </p:nvGrpSpPr>
          <p:grpSpPr>
            <a:xfrm flipH="1">
              <a:off x="5238704" y="299094"/>
              <a:ext cx="139200" cy="139200"/>
              <a:chOff x="5192500" y="1122925"/>
              <a:chExt cx="139200" cy="139200"/>
            </a:xfrm>
          </p:grpSpPr>
          <p:sp>
            <p:nvSpPr>
              <p:cNvPr id="11119" name="Google Shape;11119;p218"/>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0" name="Google Shape;11120;p218"/>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1" name="Google Shape;11121;p218"/>
            <p:cNvGrpSpPr/>
            <p:nvPr/>
          </p:nvGrpSpPr>
          <p:grpSpPr>
            <a:xfrm flipH="1">
              <a:off x="5027921" y="299169"/>
              <a:ext cx="139200" cy="139200"/>
              <a:chOff x="4981783" y="1122924"/>
              <a:chExt cx="139200" cy="139200"/>
            </a:xfrm>
          </p:grpSpPr>
          <p:sp>
            <p:nvSpPr>
              <p:cNvPr id="11122" name="Google Shape;11122;p218"/>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3" name="Google Shape;11123;p218"/>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124" name="Google Shape;11124;p218"/>
          <p:cNvGrpSpPr/>
          <p:nvPr/>
        </p:nvGrpSpPr>
        <p:grpSpPr>
          <a:xfrm>
            <a:off x="5770213" y="3997867"/>
            <a:ext cx="2237680" cy="698604"/>
            <a:chOff x="5892900" y="3977892"/>
            <a:chExt cx="2237680" cy="698604"/>
          </a:xfrm>
        </p:grpSpPr>
        <p:sp>
          <p:nvSpPr>
            <p:cNvPr id="11125" name="Google Shape;11125;p218"/>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26" name="Google Shape;11126;p218"/>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1127" name="Google Shape;11127;p218"/>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28" name="Google Shape;11128;p218"/>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1129" name="Google Shape;11129;p218"/>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1130" name="Google Shape;11130;p218"/>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1131" name="Google Shape;11131;p218"/>
          <p:cNvGrpSpPr/>
          <p:nvPr/>
        </p:nvGrpSpPr>
        <p:grpSpPr>
          <a:xfrm>
            <a:off x="7748034" y="447002"/>
            <a:ext cx="1048647" cy="698600"/>
            <a:chOff x="7735475" y="3205150"/>
            <a:chExt cx="451400" cy="307050"/>
          </a:xfrm>
        </p:grpSpPr>
        <p:sp>
          <p:nvSpPr>
            <p:cNvPr id="11132" name="Google Shape;11132;p218"/>
            <p:cNvSpPr/>
            <p:nvPr/>
          </p:nvSpPr>
          <p:spPr>
            <a:xfrm>
              <a:off x="7735475" y="3210500"/>
              <a:ext cx="360975" cy="301700"/>
            </a:xfrm>
            <a:custGeom>
              <a:rect b="b" l="l" r="r" t="t"/>
              <a:pathLst>
                <a:path extrusionOk="0" h="12068" w="14439">
                  <a:moveTo>
                    <a:pt x="548" y="0"/>
                  </a:moveTo>
                  <a:cubicBezTo>
                    <a:pt x="244" y="0"/>
                    <a:pt x="0" y="243"/>
                    <a:pt x="0" y="547"/>
                  </a:cubicBezTo>
                  <a:lnTo>
                    <a:pt x="760" y="12067"/>
                  </a:lnTo>
                  <a:lnTo>
                    <a:pt x="14438" y="12067"/>
                  </a:lnTo>
                  <a:lnTo>
                    <a:pt x="12706" y="2310"/>
                  </a:lnTo>
                  <a:cubicBezTo>
                    <a:pt x="12645" y="1854"/>
                    <a:pt x="12250" y="1520"/>
                    <a:pt x="11794" y="1520"/>
                  </a:cubicBezTo>
                  <a:lnTo>
                    <a:pt x="8025" y="1520"/>
                  </a:lnTo>
                  <a:lnTo>
                    <a:pt x="8025" y="547"/>
                  </a:lnTo>
                  <a:cubicBezTo>
                    <a:pt x="8025" y="243"/>
                    <a:pt x="7782" y="0"/>
                    <a:pt x="7508" y="0"/>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3" name="Google Shape;11133;p218"/>
            <p:cNvSpPr/>
            <p:nvPr/>
          </p:nvSpPr>
          <p:spPr>
            <a:xfrm>
              <a:off x="7758275" y="3287225"/>
              <a:ext cx="386800" cy="224975"/>
            </a:xfrm>
            <a:custGeom>
              <a:rect b="b" l="l" r="r" t="t"/>
              <a:pathLst>
                <a:path extrusionOk="0" h="8999" w="15472">
                  <a:moveTo>
                    <a:pt x="2645" y="1"/>
                  </a:moveTo>
                  <a:cubicBezTo>
                    <a:pt x="2189" y="1"/>
                    <a:pt x="1794" y="305"/>
                    <a:pt x="1733" y="761"/>
                  </a:cubicBezTo>
                  <a:lnTo>
                    <a:pt x="0" y="8998"/>
                  </a:lnTo>
                  <a:lnTo>
                    <a:pt x="13709" y="8998"/>
                  </a:lnTo>
                  <a:lnTo>
                    <a:pt x="15350" y="1126"/>
                  </a:lnTo>
                  <a:cubicBezTo>
                    <a:pt x="15472" y="548"/>
                    <a:pt x="15016" y="1"/>
                    <a:pt x="14438" y="1"/>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34" name="Google Shape;11134;p218"/>
            <p:cNvGrpSpPr/>
            <p:nvPr/>
          </p:nvGrpSpPr>
          <p:grpSpPr>
            <a:xfrm>
              <a:off x="8006000" y="3205150"/>
              <a:ext cx="180875" cy="163425"/>
              <a:chOff x="8006000" y="3205150"/>
              <a:chExt cx="180875" cy="163425"/>
            </a:xfrm>
          </p:grpSpPr>
          <p:sp>
            <p:nvSpPr>
              <p:cNvPr id="11135" name="Google Shape;11135;p218"/>
              <p:cNvSpPr/>
              <p:nvPr/>
            </p:nvSpPr>
            <p:spPr>
              <a:xfrm>
                <a:off x="8006000" y="3205150"/>
                <a:ext cx="180875" cy="163425"/>
              </a:xfrm>
              <a:custGeom>
                <a:rect b="b" l="l" r="r" t="t"/>
                <a:pathLst>
                  <a:path extrusionOk="0" h="6537" w="7235">
                    <a:moveTo>
                      <a:pt x="3609" y="1"/>
                    </a:moveTo>
                    <a:cubicBezTo>
                      <a:pt x="2128" y="1"/>
                      <a:pt x="789" y="1018"/>
                      <a:pt x="426" y="2524"/>
                    </a:cubicBezTo>
                    <a:cubicBezTo>
                      <a:pt x="0" y="4287"/>
                      <a:pt x="1095" y="6050"/>
                      <a:pt x="2858" y="6445"/>
                    </a:cubicBezTo>
                    <a:cubicBezTo>
                      <a:pt x="3115" y="6507"/>
                      <a:pt x="3372" y="6537"/>
                      <a:pt x="3625" y="6537"/>
                    </a:cubicBezTo>
                    <a:cubicBezTo>
                      <a:pt x="5107" y="6537"/>
                      <a:pt x="6446" y="5519"/>
                      <a:pt x="6809" y="4013"/>
                    </a:cubicBezTo>
                    <a:cubicBezTo>
                      <a:pt x="7235" y="2251"/>
                      <a:pt x="6140" y="488"/>
                      <a:pt x="4377" y="92"/>
                    </a:cubicBezTo>
                    <a:cubicBezTo>
                      <a:pt x="4120" y="30"/>
                      <a:pt x="3863" y="1"/>
                      <a:pt x="3609" y="1"/>
                    </a:cubicBez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36" name="Google Shape;11136;p218"/>
              <p:cNvGrpSpPr/>
              <p:nvPr/>
            </p:nvGrpSpPr>
            <p:grpSpPr>
              <a:xfrm>
                <a:off x="8063000" y="3253366"/>
                <a:ext cx="67650" cy="67675"/>
                <a:chOff x="8063000" y="3258350"/>
                <a:chExt cx="67650" cy="67675"/>
              </a:xfrm>
            </p:grpSpPr>
            <p:sp>
              <p:nvSpPr>
                <p:cNvPr id="11137" name="Google Shape;11137;p218"/>
                <p:cNvSpPr/>
                <p:nvPr/>
              </p:nvSpPr>
              <p:spPr>
                <a:xfrm>
                  <a:off x="8096425" y="3258350"/>
                  <a:ext cx="25" cy="67675"/>
                </a:xfrm>
                <a:custGeom>
                  <a:rect b="b" l="l" r="r" t="t"/>
                  <a:pathLst>
                    <a:path extrusionOk="0" fill="none" h="2707" w="1">
                      <a:moveTo>
                        <a:pt x="0" y="1"/>
                      </a:moveTo>
                      <a:lnTo>
                        <a:pt x="0" y="2706"/>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8" name="Google Shape;11138;p218"/>
                <p:cNvSpPr/>
                <p:nvPr/>
              </p:nvSpPr>
              <p:spPr>
                <a:xfrm>
                  <a:off x="8063000" y="3291800"/>
                  <a:ext cx="67650" cy="25"/>
                </a:xfrm>
                <a:custGeom>
                  <a:rect b="b" l="l" r="r" t="t"/>
                  <a:pathLst>
                    <a:path extrusionOk="0" fill="none" h="1" w="2706">
                      <a:moveTo>
                        <a:pt x="2705"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139" name="Google Shape;11139;p218"/>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143" name="Shape 11143"/>
        <p:cNvGrpSpPr/>
        <p:nvPr/>
      </p:nvGrpSpPr>
      <p:grpSpPr>
        <a:xfrm>
          <a:off x="0" y="0"/>
          <a:ext cx="0" cy="0"/>
          <a:chOff x="0" y="0"/>
          <a:chExt cx="0" cy="0"/>
        </a:xfrm>
      </p:grpSpPr>
      <p:sp>
        <p:nvSpPr>
          <p:cNvPr id="11144" name="Google Shape;11144;p219"/>
          <p:cNvSpPr/>
          <p:nvPr/>
        </p:nvSpPr>
        <p:spPr>
          <a:xfrm>
            <a:off x="290000" y="122100"/>
            <a:ext cx="2518200" cy="483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45" name="Google Shape;11145;p219"/>
          <p:cNvPicPr preferRelativeResize="0"/>
          <p:nvPr/>
        </p:nvPicPr>
        <p:blipFill rotWithShape="1">
          <a:blip r:embed="rId3">
            <a:alphaModFix/>
          </a:blip>
          <a:srcRect b="-2103" l="-2103" r="31277" t="0"/>
          <a:stretch/>
        </p:blipFill>
        <p:spPr>
          <a:xfrm>
            <a:off x="405075" y="252300"/>
            <a:ext cx="2159050" cy="4526474"/>
          </a:xfrm>
          <a:prstGeom prst="rect">
            <a:avLst/>
          </a:prstGeom>
          <a:noFill/>
          <a:ln>
            <a:noFill/>
          </a:ln>
        </p:spPr>
      </p:pic>
      <p:pic>
        <p:nvPicPr>
          <p:cNvPr id="11146" name="Google Shape;11146;p219"/>
          <p:cNvPicPr preferRelativeResize="0"/>
          <p:nvPr/>
        </p:nvPicPr>
        <p:blipFill>
          <a:blip r:embed="rId4">
            <a:alphaModFix/>
          </a:blip>
          <a:stretch>
            <a:fillRect/>
          </a:stretch>
        </p:blipFill>
        <p:spPr>
          <a:xfrm>
            <a:off x="290000" y="122092"/>
            <a:ext cx="2367000" cy="4656681"/>
          </a:xfrm>
          <a:prstGeom prst="rect">
            <a:avLst/>
          </a:prstGeom>
          <a:noFill/>
          <a:ln>
            <a:noFill/>
          </a:ln>
        </p:spPr>
      </p:pic>
      <p:grpSp>
        <p:nvGrpSpPr>
          <p:cNvPr id="11147" name="Google Shape;11147;p219"/>
          <p:cNvGrpSpPr/>
          <p:nvPr/>
        </p:nvGrpSpPr>
        <p:grpSpPr>
          <a:xfrm>
            <a:off x="1063925" y="1091100"/>
            <a:ext cx="6787555" cy="2961300"/>
            <a:chOff x="1063925" y="1205400"/>
            <a:chExt cx="6787555" cy="2961300"/>
          </a:xfrm>
        </p:grpSpPr>
        <p:grpSp>
          <p:nvGrpSpPr>
            <p:cNvPr id="11148" name="Google Shape;11148;p219"/>
            <p:cNvGrpSpPr/>
            <p:nvPr/>
          </p:nvGrpSpPr>
          <p:grpSpPr>
            <a:xfrm>
              <a:off x="1063925" y="1434000"/>
              <a:ext cx="6558955" cy="2732700"/>
              <a:chOff x="-448345" y="1354950"/>
              <a:chExt cx="6558955" cy="2732700"/>
            </a:xfrm>
          </p:grpSpPr>
          <p:sp>
            <p:nvSpPr>
              <p:cNvPr id="11149" name="Google Shape;11149;p219"/>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50" name="Google Shape;11150;p219"/>
              <p:cNvGrpSpPr/>
              <p:nvPr/>
            </p:nvGrpSpPr>
            <p:grpSpPr>
              <a:xfrm>
                <a:off x="-448302" y="1354950"/>
                <a:ext cx="6558913" cy="270554"/>
                <a:chOff x="-152450" y="1147729"/>
                <a:chExt cx="6558913" cy="270554"/>
              </a:xfrm>
            </p:grpSpPr>
            <p:sp>
              <p:nvSpPr>
                <p:cNvPr id="11151" name="Google Shape;11151;p219"/>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52" name="Google Shape;11152;p219"/>
                <p:cNvGrpSpPr/>
                <p:nvPr/>
              </p:nvGrpSpPr>
              <p:grpSpPr>
                <a:xfrm>
                  <a:off x="6202848" y="1213287"/>
                  <a:ext cx="139356" cy="139356"/>
                  <a:chOff x="3300229" y="786025"/>
                  <a:chExt cx="116275" cy="116275"/>
                </a:xfrm>
              </p:grpSpPr>
              <p:sp>
                <p:nvSpPr>
                  <p:cNvPr id="11153" name="Google Shape;11153;p21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4" name="Google Shape;11154;p21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5" name="Google Shape;11155;p21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156" name="Google Shape;11156;p219"/>
            <p:cNvGrpSpPr/>
            <p:nvPr/>
          </p:nvGrpSpPr>
          <p:grpSpPr>
            <a:xfrm>
              <a:off x="1140125" y="1357800"/>
              <a:ext cx="6558955" cy="2732700"/>
              <a:chOff x="-448345" y="1354950"/>
              <a:chExt cx="6558955" cy="2732700"/>
            </a:xfrm>
          </p:grpSpPr>
          <p:sp>
            <p:nvSpPr>
              <p:cNvPr id="11157" name="Google Shape;11157;p219"/>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58" name="Google Shape;11158;p219"/>
              <p:cNvGrpSpPr/>
              <p:nvPr/>
            </p:nvGrpSpPr>
            <p:grpSpPr>
              <a:xfrm>
                <a:off x="-448302" y="1354950"/>
                <a:ext cx="6558913" cy="270554"/>
                <a:chOff x="-152450" y="1147729"/>
                <a:chExt cx="6558913" cy="270554"/>
              </a:xfrm>
            </p:grpSpPr>
            <p:sp>
              <p:nvSpPr>
                <p:cNvPr id="11159" name="Google Shape;11159;p219"/>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60" name="Google Shape;11160;p219"/>
                <p:cNvGrpSpPr/>
                <p:nvPr/>
              </p:nvGrpSpPr>
              <p:grpSpPr>
                <a:xfrm>
                  <a:off x="6202848" y="1213287"/>
                  <a:ext cx="139356" cy="139356"/>
                  <a:chOff x="3300229" y="786025"/>
                  <a:chExt cx="116275" cy="116275"/>
                </a:xfrm>
              </p:grpSpPr>
              <p:sp>
                <p:nvSpPr>
                  <p:cNvPr id="11161" name="Google Shape;11161;p21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2" name="Google Shape;11162;p21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3" name="Google Shape;11163;p21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164" name="Google Shape;11164;p219"/>
            <p:cNvGrpSpPr/>
            <p:nvPr/>
          </p:nvGrpSpPr>
          <p:grpSpPr>
            <a:xfrm>
              <a:off x="1216325" y="1281600"/>
              <a:ext cx="6558955" cy="2732700"/>
              <a:chOff x="-448345" y="1354950"/>
              <a:chExt cx="6558955" cy="2732700"/>
            </a:xfrm>
          </p:grpSpPr>
          <p:sp>
            <p:nvSpPr>
              <p:cNvPr id="11165" name="Google Shape;11165;p219"/>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66" name="Google Shape;11166;p219"/>
              <p:cNvGrpSpPr/>
              <p:nvPr/>
            </p:nvGrpSpPr>
            <p:grpSpPr>
              <a:xfrm>
                <a:off x="-448302" y="1354950"/>
                <a:ext cx="6558913" cy="270554"/>
                <a:chOff x="-152450" y="1147729"/>
                <a:chExt cx="6558913" cy="270554"/>
              </a:xfrm>
            </p:grpSpPr>
            <p:sp>
              <p:nvSpPr>
                <p:cNvPr id="11167" name="Google Shape;11167;p219"/>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68" name="Google Shape;11168;p219"/>
                <p:cNvGrpSpPr/>
                <p:nvPr/>
              </p:nvGrpSpPr>
              <p:grpSpPr>
                <a:xfrm>
                  <a:off x="6202848" y="1213287"/>
                  <a:ext cx="139356" cy="139356"/>
                  <a:chOff x="3300229" y="786025"/>
                  <a:chExt cx="116275" cy="116275"/>
                </a:xfrm>
              </p:grpSpPr>
              <p:sp>
                <p:nvSpPr>
                  <p:cNvPr id="11169" name="Google Shape;11169;p21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0" name="Google Shape;11170;p21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1" name="Google Shape;11171;p21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172" name="Google Shape;11172;p219"/>
            <p:cNvGrpSpPr/>
            <p:nvPr/>
          </p:nvGrpSpPr>
          <p:grpSpPr>
            <a:xfrm>
              <a:off x="1292525" y="1205400"/>
              <a:ext cx="6558955" cy="2732700"/>
              <a:chOff x="-448345" y="1354950"/>
              <a:chExt cx="6558955" cy="2732700"/>
            </a:xfrm>
          </p:grpSpPr>
          <p:sp>
            <p:nvSpPr>
              <p:cNvPr id="11173" name="Google Shape;11173;p219"/>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74" name="Google Shape;11174;p219"/>
              <p:cNvGrpSpPr/>
              <p:nvPr/>
            </p:nvGrpSpPr>
            <p:grpSpPr>
              <a:xfrm>
                <a:off x="-448302" y="1354950"/>
                <a:ext cx="6558913" cy="270554"/>
                <a:chOff x="-152450" y="1147729"/>
                <a:chExt cx="6558913" cy="270554"/>
              </a:xfrm>
            </p:grpSpPr>
            <p:sp>
              <p:nvSpPr>
                <p:cNvPr id="11175" name="Google Shape;11175;p219"/>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76" name="Google Shape;11176;p219"/>
                <p:cNvGrpSpPr/>
                <p:nvPr/>
              </p:nvGrpSpPr>
              <p:grpSpPr>
                <a:xfrm>
                  <a:off x="6202848" y="1213287"/>
                  <a:ext cx="139356" cy="139356"/>
                  <a:chOff x="3300229" y="786025"/>
                  <a:chExt cx="116275" cy="116275"/>
                </a:xfrm>
              </p:grpSpPr>
              <p:sp>
                <p:nvSpPr>
                  <p:cNvPr id="11177" name="Google Shape;11177;p219"/>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8" name="Google Shape;11178;p219"/>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9" name="Google Shape;11179;p219"/>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1180" name="Google Shape;11180;p219"/>
          <p:cNvSpPr txBox="1"/>
          <p:nvPr>
            <p:ph type="title"/>
          </p:nvPr>
        </p:nvSpPr>
        <p:spPr>
          <a:xfrm>
            <a:off x="1646250" y="3069651"/>
            <a:ext cx="5851500" cy="40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Education </a:t>
            </a:r>
            <a:r>
              <a:rPr lang="en">
                <a:solidFill>
                  <a:srgbClr val="212121"/>
                </a:solidFill>
              </a:rPr>
              <a:t>- </a:t>
            </a:r>
            <a:r>
              <a:rPr lang="en">
                <a:solidFill>
                  <a:srgbClr val="A8561D"/>
                </a:solidFill>
              </a:rPr>
              <a:t>Educação</a:t>
            </a:r>
            <a:endParaRPr>
              <a:solidFill>
                <a:srgbClr val="A8561D"/>
              </a:solidFill>
            </a:endParaRPr>
          </a:p>
        </p:txBody>
      </p:sp>
      <p:sp>
        <p:nvSpPr>
          <p:cNvPr id="11181" name="Google Shape;11181;p219"/>
          <p:cNvSpPr txBox="1"/>
          <p:nvPr>
            <p:ph idx="1" type="subTitle"/>
          </p:nvPr>
        </p:nvSpPr>
        <p:spPr>
          <a:xfrm>
            <a:off x="1646250" y="1608197"/>
            <a:ext cx="5851500" cy="14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0B37BA"/>
                </a:solidFill>
              </a:rPr>
              <a:t>It is important for people, especially young people, to learn about the dangers of cyberbullying and how to protect themselves. This can include teaching them how to recognize cyberbullying, how to respond to it, and how to report it</a:t>
            </a:r>
            <a:endParaRPr sz="1300">
              <a:solidFill>
                <a:srgbClr val="0B37BA"/>
              </a:solidFill>
            </a:endParaRPr>
          </a:p>
          <a:p>
            <a:pPr indent="0" lvl="0" marL="0" rtl="0" algn="just">
              <a:spcBef>
                <a:spcPts val="0"/>
              </a:spcBef>
              <a:spcAft>
                <a:spcPts val="0"/>
              </a:spcAft>
              <a:buNone/>
            </a:pPr>
            <a:r>
              <a:t/>
            </a:r>
            <a:endParaRPr sz="700">
              <a:solidFill>
                <a:srgbClr val="0B37BA"/>
              </a:solidFill>
            </a:endParaRPr>
          </a:p>
          <a:p>
            <a:pPr indent="0" lvl="0" marL="0" marR="38100" rtl="0" algn="ctr">
              <a:lnSpc>
                <a:spcPct val="100000"/>
              </a:lnSpc>
              <a:spcBef>
                <a:spcPts val="0"/>
              </a:spcBef>
              <a:spcAft>
                <a:spcPts val="0"/>
              </a:spcAft>
              <a:buNone/>
            </a:pPr>
            <a:r>
              <a:rPr lang="en" sz="1300">
                <a:solidFill>
                  <a:srgbClr val="A8561D"/>
                </a:solidFill>
                <a:latin typeface="Arial"/>
                <a:ea typeface="Arial"/>
                <a:cs typeface="Arial"/>
                <a:sym typeface="Arial"/>
              </a:rPr>
              <a:t>É importante que as pessoas, especialmente os jovens, aprendam sobre os perigos do cyberbullying e como se proteger. Isso pode incluir ensiná-los a reconhecer o cyberbullying, como reagir e como denunciá-lo</a:t>
            </a:r>
            <a:endParaRPr sz="1300">
              <a:solidFill>
                <a:srgbClr val="A8561D"/>
              </a:solidFill>
              <a:latin typeface="Arial"/>
              <a:ea typeface="Arial"/>
              <a:cs typeface="Arial"/>
              <a:sym typeface="Arial"/>
            </a:endParaRPr>
          </a:p>
          <a:p>
            <a:pPr indent="0" lvl="0" marL="0" rtl="0" algn="l">
              <a:spcBef>
                <a:spcPts val="0"/>
              </a:spcBef>
              <a:spcAft>
                <a:spcPts val="0"/>
              </a:spcAft>
              <a:buNone/>
            </a:pPr>
            <a:r>
              <a:t/>
            </a:r>
            <a:endParaRPr sz="1300">
              <a:solidFill>
                <a:srgbClr val="A8561D"/>
              </a:solidFill>
              <a:latin typeface="Arial"/>
              <a:ea typeface="Arial"/>
              <a:cs typeface="Arial"/>
              <a:sym typeface="Arial"/>
            </a:endParaRPr>
          </a:p>
          <a:p>
            <a:pPr indent="0" lvl="0" marL="0" rtl="0" algn="l">
              <a:spcBef>
                <a:spcPts val="0"/>
              </a:spcBef>
              <a:spcAft>
                <a:spcPts val="0"/>
              </a:spcAft>
              <a:buNone/>
            </a:pPr>
            <a:r>
              <a:t/>
            </a:r>
            <a:endParaRPr sz="1300">
              <a:solidFill>
                <a:srgbClr val="A8561D"/>
              </a:solidFill>
              <a:latin typeface="Arial"/>
              <a:ea typeface="Arial"/>
              <a:cs typeface="Arial"/>
              <a:sym typeface="Arial"/>
            </a:endParaRPr>
          </a:p>
        </p:txBody>
      </p:sp>
      <p:grpSp>
        <p:nvGrpSpPr>
          <p:cNvPr id="11182" name="Google Shape;11182;p219"/>
          <p:cNvGrpSpPr/>
          <p:nvPr/>
        </p:nvGrpSpPr>
        <p:grpSpPr>
          <a:xfrm>
            <a:off x="6224033" y="646792"/>
            <a:ext cx="554700" cy="554700"/>
            <a:chOff x="6224033" y="646792"/>
            <a:chExt cx="554700" cy="554700"/>
          </a:xfrm>
        </p:grpSpPr>
        <p:grpSp>
          <p:nvGrpSpPr>
            <p:cNvPr id="11183" name="Google Shape;11183;p219"/>
            <p:cNvGrpSpPr/>
            <p:nvPr/>
          </p:nvGrpSpPr>
          <p:grpSpPr>
            <a:xfrm>
              <a:off x="6224033" y="646792"/>
              <a:ext cx="554700" cy="554700"/>
              <a:chOff x="-388475" y="881425"/>
              <a:chExt cx="554700" cy="554700"/>
            </a:xfrm>
          </p:grpSpPr>
          <p:sp>
            <p:nvSpPr>
              <p:cNvPr id="11184" name="Google Shape;11184;p219"/>
              <p:cNvSpPr/>
              <p:nvPr/>
            </p:nvSpPr>
            <p:spPr>
              <a:xfrm>
                <a:off x="-312275" y="8814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5" name="Google Shape;11185;p219"/>
              <p:cNvSpPr/>
              <p:nvPr/>
            </p:nvSpPr>
            <p:spPr>
              <a:xfrm>
                <a:off x="-388475" y="9576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6" name="Google Shape;11186;p219"/>
            <p:cNvGrpSpPr/>
            <p:nvPr/>
          </p:nvGrpSpPr>
          <p:grpSpPr>
            <a:xfrm>
              <a:off x="6293687" y="791081"/>
              <a:ext cx="340608" cy="340168"/>
              <a:chOff x="5053900" y="2021500"/>
              <a:chExt cx="483750" cy="483125"/>
            </a:xfrm>
          </p:grpSpPr>
          <p:sp>
            <p:nvSpPr>
              <p:cNvPr id="11187" name="Google Shape;11187;p219"/>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188" name="Google Shape;11188;p219"/>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189" name="Google Shape;11189;p219"/>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190" name="Google Shape;11190;p219"/>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191" name="Google Shape;11191;p219"/>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192" name="Google Shape;11192;p219"/>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193" name="Google Shape;11193;p219"/>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194" name="Google Shape;11194;p219"/>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nvGrpSpPr>
          <p:cNvPr id="11195" name="Google Shape;11195;p219"/>
          <p:cNvGrpSpPr/>
          <p:nvPr/>
        </p:nvGrpSpPr>
        <p:grpSpPr>
          <a:xfrm>
            <a:off x="7350814" y="4440781"/>
            <a:ext cx="1023225" cy="291050"/>
            <a:chOff x="7503214" y="706981"/>
            <a:chExt cx="1023225" cy="291050"/>
          </a:xfrm>
        </p:grpSpPr>
        <p:sp>
          <p:nvSpPr>
            <p:cNvPr id="11196" name="Google Shape;11196;p219"/>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7" name="Google Shape;11197;p219"/>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8" name="Google Shape;11198;p219"/>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99" name="Google Shape;11199;p219"/>
          <p:cNvSpPr txBox="1"/>
          <p:nvPr/>
        </p:nvSpPr>
        <p:spPr>
          <a:xfrm rot="5400000">
            <a:off x="6058325" y="1969088"/>
            <a:ext cx="4739400" cy="10929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
        <p:nvSpPr>
          <p:cNvPr id="11200" name="Google Shape;11200;p219"/>
          <p:cNvSpPr/>
          <p:nvPr/>
        </p:nvSpPr>
        <p:spPr>
          <a:xfrm>
            <a:off x="6982925" y="4252250"/>
            <a:ext cx="898500" cy="6726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147"/>
                                        </p:tgtEl>
                                      </p:cBhvr>
                                    </p:animEffect>
                                    <p:set>
                                      <p:cBhvr>
                                        <p:cTn dur="1" fill="hold">
                                          <p:stCondLst>
                                            <p:cond delay="1000"/>
                                          </p:stCondLst>
                                        </p:cTn>
                                        <p:tgtEl>
                                          <p:spTgt spid="111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180"/>
                                        </p:tgtEl>
                                      </p:cBhvr>
                                    </p:animEffect>
                                    <p:set>
                                      <p:cBhvr>
                                        <p:cTn dur="1" fill="hold">
                                          <p:stCondLst>
                                            <p:cond delay="1000"/>
                                          </p:stCondLst>
                                        </p:cTn>
                                        <p:tgtEl>
                                          <p:spTgt spid="111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181"/>
                                        </p:tgtEl>
                                      </p:cBhvr>
                                    </p:animEffect>
                                    <p:set>
                                      <p:cBhvr>
                                        <p:cTn dur="1" fill="hold">
                                          <p:stCondLst>
                                            <p:cond delay="1000"/>
                                          </p:stCondLst>
                                        </p:cTn>
                                        <p:tgtEl>
                                          <p:spTgt spid="111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204" name="Shape 11204"/>
        <p:cNvGrpSpPr/>
        <p:nvPr/>
      </p:nvGrpSpPr>
      <p:grpSpPr>
        <a:xfrm>
          <a:off x="0" y="0"/>
          <a:ext cx="0" cy="0"/>
          <a:chOff x="0" y="0"/>
          <a:chExt cx="0" cy="0"/>
        </a:xfrm>
      </p:grpSpPr>
      <p:sp>
        <p:nvSpPr>
          <p:cNvPr id="11205" name="Google Shape;11205;p220"/>
          <p:cNvSpPr/>
          <p:nvPr/>
        </p:nvSpPr>
        <p:spPr>
          <a:xfrm>
            <a:off x="290000" y="122100"/>
            <a:ext cx="2518200" cy="483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06" name="Google Shape;11206;p220"/>
          <p:cNvPicPr preferRelativeResize="0"/>
          <p:nvPr/>
        </p:nvPicPr>
        <p:blipFill rotWithShape="1">
          <a:blip r:embed="rId3">
            <a:alphaModFix/>
          </a:blip>
          <a:srcRect b="-2103" l="-2103" r="31277" t="0"/>
          <a:stretch/>
        </p:blipFill>
        <p:spPr>
          <a:xfrm>
            <a:off x="405075" y="252300"/>
            <a:ext cx="2159050" cy="4526474"/>
          </a:xfrm>
          <a:prstGeom prst="rect">
            <a:avLst/>
          </a:prstGeom>
          <a:noFill/>
          <a:ln>
            <a:noFill/>
          </a:ln>
        </p:spPr>
      </p:pic>
      <p:pic>
        <p:nvPicPr>
          <p:cNvPr id="11207" name="Google Shape;11207;p220"/>
          <p:cNvPicPr preferRelativeResize="0"/>
          <p:nvPr/>
        </p:nvPicPr>
        <p:blipFill>
          <a:blip r:embed="rId4">
            <a:alphaModFix/>
          </a:blip>
          <a:stretch>
            <a:fillRect/>
          </a:stretch>
        </p:blipFill>
        <p:spPr>
          <a:xfrm>
            <a:off x="290000" y="122092"/>
            <a:ext cx="2367000" cy="4656681"/>
          </a:xfrm>
          <a:prstGeom prst="rect">
            <a:avLst/>
          </a:prstGeom>
          <a:noFill/>
          <a:ln>
            <a:noFill/>
          </a:ln>
        </p:spPr>
      </p:pic>
      <p:grpSp>
        <p:nvGrpSpPr>
          <p:cNvPr id="11208" name="Google Shape;11208;p220"/>
          <p:cNvGrpSpPr/>
          <p:nvPr/>
        </p:nvGrpSpPr>
        <p:grpSpPr>
          <a:xfrm>
            <a:off x="1063925" y="1167300"/>
            <a:ext cx="6711355" cy="2885100"/>
            <a:chOff x="1063925" y="1281600"/>
            <a:chExt cx="6711355" cy="2885100"/>
          </a:xfrm>
        </p:grpSpPr>
        <p:grpSp>
          <p:nvGrpSpPr>
            <p:cNvPr id="11209" name="Google Shape;11209;p220"/>
            <p:cNvGrpSpPr/>
            <p:nvPr/>
          </p:nvGrpSpPr>
          <p:grpSpPr>
            <a:xfrm>
              <a:off x="1063925" y="1434000"/>
              <a:ext cx="6558955" cy="2732700"/>
              <a:chOff x="-448345" y="1354950"/>
              <a:chExt cx="6558955" cy="2732700"/>
            </a:xfrm>
          </p:grpSpPr>
          <p:sp>
            <p:nvSpPr>
              <p:cNvPr id="11210" name="Google Shape;11210;p220"/>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11" name="Google Shape;11211;p220"/>
              <p:cNvGrpSpPr/>
              <p:nvPr/>
            </p:nvGrpSpPr>
            <p:grpSpPr>
              <a:xfrm>
                <a:off x="-448302" y="1354950"/>
                <a:ext cx="6558913" cy="270554"/>
                <a:chOff x="-152450" y="1147729"/>
                <a:chExt cx="6558913" cy="270554"/>
              </a:xfrm>
            </p:grpSpPr>
            <p:sp>
              <p:nvSpPr>
                <p:cNvPr id="11212" name="Google Shape;11212;p220"/>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13" name="Google Shape;11213;p220"/>
                <p:cNvGrpSpPr/>
                <p:nvPr/>
              </p:nvGrpSpPr>
              <p:grpSpPr>
                <a:xfrm>
                  <a:off x="6202848" y="1213287"/>
                  <a:ext cx="139356" cy="139356"/>
                  <a:chOff x="3300229" y="786025"/>
                  <a:chExt cx="116275" cy="116275"/>
                </a:xfrm>
              </p:grpSpPr>
              <p:sp>
                <p:nvSpPr>
                  <p:cNvPr id="11214" name="Google Shape;11214;p22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5" name="Google Shape;11215;p22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6" name="Google Shape;11216;p22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217" name="Google Shape;11217;p220"/>
            <p:cNvGrpSpPr/>
            <p:nvPr/>
          </p:nvGrpSpPr>
          <p:grpSpPr>
            <a:xfrm>
              <a:off x="1140125" y="1357800"/>
              <a:ext cx="6558955" cy="2732700"/>
              <a:chOff x="-448345" y="1354950"/>
              <a:chExt cx="6558955" cy="2732700"/>
            </a:xfrm>
          </p:grpSpPr>
          <p:sp>
            <p:nvSpPr>
              <p:cNvPr id="11218" name="Google Shape;11218;p220"/>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19" name="Google Shape;11219;p220"/>
              <p:cNvGrpSpPr/>
              <p:nvPr/>
            </p:nvGrpSpPr>
            <p:grpSpPr>
              <a:xfrm>
                <a:off x="-448302" y="1354950"/>
                <a:ext cx="6558913" cy="270554"/>
                <a:chOff x="-152450" y="1147729"/>
                <a:chExt cx="6558913" cy="270554"/>
              </a:xfrm>
            </p:grpSpPr>
            <p:sp>
              <p:nvSpPr>
                <p:cNvPr id="11220" name="Google Shape;11220;p220"/>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21" name="Google Shape;11221;p220"/>
                <p:cNvGrpSpPr/>
                <p:nvPr/>
              </p:nvGrpSpPr>
              <p:grpSpPr>
                <a:xfrm>
                  <a:off x="6202848" y="1213287"/>
                  <a:ext cx="139356" cy="139356"/>
                  <a:chOff x="3300229" y="786025"/>
                  <a:chExt cx="116275" cy="116275"/>
                </a:xfrm>
              </p:grpSpPr>
              <p:sp>
                <p:nvSpPr>
                  <p:cNvPr id="11222" name="Google Shape;11222;p22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3" name="Google Shape;11223;p22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4" name="Google Shape;11224;p22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225" name="Google Shape;11225;p220"/>
            <p:cNvGrpSpPr/>
            <p:nvPr/>
          </p:nvGrpSpPr>
          <p:grpSpPr>
            <a:xfrm>
              <a:off x="1216325" y="1281600"/>
              <a:ext cx="6558955" cy="2732700"/>
              <a:chOff x="-448345" y="1354950"/>
              <a:chExt cx="6558955" cy="2732700"/>
            </a:xfrm>
          </p:grpSpPr>
          <p:sp>
            <p:nvSpPr>
              <p:cNvPr id="11226" name="Google Shape;11226;p220"/>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27" name="Google Shape;11227;p220"/>
              <p:cNvGrpSpPr/>
              <p:nvPr/>
            </p:nvGrpSpPr>
            <p:grpSpPr>
              <a:xfrm>
                <a:off x="-448302" y="1354950"/>
                <a:ext cx="6558913" cy="270554"/>
                <a:chOff x="-152450" y="1147729"/>
                <a:chExt cx="6558913" cy="270554"/>
              </a:xfrm>
            </p:grpSpPr>
            <p:sp>
              <p:nvSpPr>
                <p:cNvPr id="11228" name="Google Shape;11228;p220"/>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29" name="Google Shape;11229;p220"/>
                <p:cNvGrpSpPr/>
                <p:nvPr/>
              </p:nvGrpSpPr>
              <p:grpSpPr>
                <a:xfrm>
                  <a:off x="6202848" y="1213287"/>
                  <a:ext cx="139356" cy="139356"/>
                  <a:chOff x="3300229" y="786025"/>
                  <a:chExt cx="116275" cy="116275"/>
                </a:xfrm>
              </p:grpSpPr>
              <p:sp>
                <p:nvSpPr>
                  <p:cNvPr id="11230" name="Google Shape;11230;p22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1" name="Google Shape;11231;p22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2" name="Google Shape;11232;p22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1233" name="Google Shape;11233;p220"/>
          <p:cNvSpPr txBox="1"/>
          <p:nvPr>
            <p:ph type="title"/>
          </p:nvPr>
        </p:nvSpPr>
        <p:spPr>
          <a:xfrm>
            <a:off x="1646250" y="3145851"/>
            <a:ext cx="5851500" cy="40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B37BA"/>
                </a:solidFill>
              </a:rPr>
              <a:t>Parental involvement</a:t>
            </a:r>
            <a:r>
              <a:rPr lang="en" sz="2000">
                <a:solidFill>
                  <a:srgbClr val="0B37BA"/>
                </a:solidFill>
              </a:rPr>
              <a:t> </a:t>
            </a:r>
            <a:r>
              <a:rPr lang="en" sz="2000">
                <a:solidFill>
                  <a:srgbClr val="212121"/>
                </a:solidFill>
              </a:rPr>
              <a:t>- </a:t>
            </a:r>
            <a:r>
              <a:rPr lang="en" sz="2000">
                <a:solidFill>
                  <a:srgbClr val="A8561D"/>
                </a:solidFill>
              </a:rPr>
              <a:t>Envolvimento dos pais</a:t>
            </a:r>
            <a:endParaRPr sz="2000">
              <a:solidFill>
                <a:srgbClr val="A8561D"/>
              </a:solidFill>
            </a:endParaRPr>
          </a:p>
        </p:txBody>
      </p:sp>
      <p:sp>
        <p:nvSpPr>
          <p:cNvPr id="11234" name="Google Shape;11234;p220"/>
          <p:cNvSpPr txBox="1"/>
          <p:nvPr>
            <p:ph idx="1" type="subTitle"/>
          </p:nvPr>
        </p:nvSpPr>
        <p:spPr>
          <a:xfrm>
            <a:off x="1646250" y="1684397"/>
            <a:ext cx="5851500" cy="14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0B37BA"/>
                </a:solidFill>
              </a:rPr>
              <a:t>Parents play an important role in preventing cyberbullying by monitoring their children’s </a:t>
            </a:r>
            <a:r>
              <a:rPr lang="en" sz="1300">
                <a:solidFill>
                  <a:srgbClr val="0B37BA"/>
                </a:solidFill>
              </a:rPr>
              <a:t>online</a:t>
            </a:r>
            <a:r>
              <a:rPr lang="en" sz="1300">
                <a:solidFill>
                  <a:srgbClr val="0B37BA"/>
                </a:solidFill>
              </a:rPr>
              <a:t> activities, discussing internet safety with them and setting rules for their technology usage</a:t>
            </a:r>
            <a:endParaRPr sz="1300">
              <a:solidFill>
                <a:srgbClr val="0B37BA"/>
              </a:solidFill>
            </a:endParaRPr>
          </a:p>
          <a:p>
            <a:pPr indent="0" lvl="0" marL="0" rtl="0" algn="just">
              <a:spcBef>
                <a:spcPts val="0"/>
              </a:spcBef>
              <a:spcAft>
                <a:spcPts val="0"/>
              </a:spcAft>
              <a:buNone/>
            </a:pPr>
            <a:r>
              <a:t/>
            </a:r>
            <a:endParaRPr sz="700">
              <a:solidFill>
                <a:srgbClr val="0B37BA"/>
              </a:solidFill>
            </a:endParaRPr>
          </a:p>
          <a:p>
            <a:pPr indent="0" lvl="0" marL="0" marR="38100" rtl="0" algn="ctr">
              <a:lnSpc>
                <a:spcPct val="100000"/>
              </a:lnSpc>
              <a:spcBef>
                <a:spcPts val="0"/>
              </a:spcBef>
              <a:spcAft>
                <a:spcPts val="0"/>
              </a:spcAft>
              <a:buNone/>
            </a:pPr>
            <a:r>
              <a:rPr lang="en" sz="1300">
                <a:solidFill>
                  <a:srgbClr val="A8561D"/>
                </a:solidFill>
                <a:latin typeface="Arial"/>
                <a:ea typeface="Arial"/>
                <a:cs typeface="Arial"/>
                <a:sym typeface="Arial"/>
              </a:rPr>
              <a:t>Os pais desempenham um papel importante na prevenção do cyberbullying, monitorando  as atividades on-line de seus filhos, discutindo com eles sobre segurança na Internet e estabelecendo regras para o uso da tecnologia</a:t>
            </a:r>
            <a:endParaRPr sz="1300">
              <a:solidFill>
                <a:srgbClr val="A8561D"/>
              </a:solidFill>
              <a:latin typeface="Arial"/>
              <a:ea typeface="Arial"/>
              <a:cs typeface="Arial"/>
              <a:sym typeface="Arial"/>
            </a:endParaRPr>
          </a:p>
          <a:p>
            <a:pPr indent="0" lvl="0" marL="0" rtl="0" algn="l">
              <a:spcBef>
                <a:spcPts val="0"/>
              </a:spcBef>
              <a:spcAft>
                <a:spcPts val="0"/>
              </a:spcAft>
              <a:buNone/>
            </a:pPr>
            <a:r>
              <a:t/>
            </a:r>
            <a:endParaRPr sz="1300">
              <a:solidFill>
                <a:srgbClr val="A8561D"/>
              </a:solidFill>
              <a:latin typeface="Arial"/>
              <a:ea typeface="Arial"/>
              <a:cs typeface="Arial"/>
              <a:sym typeface="Arial"/>
            </a:endParaRPr>
          </a:p>
        </p:txBody>
      </p:sp>
      <p:grpSp>
        <p:nvGrpSpPr>
          <p:cNvPr id="11235" name="Google Shape;11235;p220"/>
          <p:cNvGrpSpPr/>
          <p:nvPr/>
        </p:nvGrpSpPr>
        <p:grpSpPr>
          <a:xfrm>
            <a:off x="6224033" y="646792"/>
            <a:ext cx="554700" cy="554700"/>
            <a:chOff x="6224033" y="646792"/>
            <a:chExt cx="554700" cy="554700"/>
          </a:xfrm>
        </p:grpSpPr>
        <p:grpSp>
          <p:nvGrpSpPr>
            <p:cNvPr id="11236" name="Google Shape;11236;p220"/>
            <p:cNvGrpSpPr/>
            <p:nvPr/>
          </p:nvGrpSpPr>
          <p:grpSpPr>
            <a:xfrm>
              <a:off x="6224033" y="646792"/>
              <a:ext cx="554700" cy="554700"/>
              <a:chOff x="-388475" y="881425"/>
              <a:chExt cx="554700" cy="554700"/>
            </a:xfrm>
          </p:grpSpPr>
          <p:sp>
            <p:nvSpPr>
              <p:cNvPr id="11237" name="Google Shape;11237;p220"/>
              <p:cNvSpPr/>
              <p:nvPr/>
            </p:nvSpPr>
            <p:spPr>
              <a:xfrm>
                <a:off x="-312275" y="8814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8" name="Google Shape;11238;p220"/>
              <p:cNvSpPr/>
              <p:nvPr/>
            </p:nvSpPr>
            <p:spPr>
              <a:xfrm>
                <a:off x="-388475" y="9576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39" name="Google Shape;11239;p220"/>
            <p:cNvGrpSpPr/>
            <p:nvPr/>
          </p:nvGrpSpPr>
          <p:grpSpPr>
            <a:xfrm>
              <a:off x="6293687" y="791081"/>
              <a:ext cx="340608" cy="340168"/>
              <a:chOff x="5053900" y="2021500"/>
              <a:chExt cx="483750" cy="483125"/>
            </a:xfrm>
          </p:grpSpPr>
          <p:sp>
            <p:nvSpPr>
              <p:cNvPr id="11240" name="Google Shape;11240;p220"/>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41" name="Google Shape;11241;p220"/>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42" name="Google Shape;11242;p220"/>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43" name="Google Shape;11243;p220"/>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44" name="Google Shape;11244;p220"/>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45" name="Google Shape;11245;p220"/>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46" name="Google Shape;11246;p220"/>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47" name="Google Shape;11247;p220"/>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sp>
        <p:nvSpPr>
          <p:cNvPr id="11248" name="Google Shape;11248;p220"/>
          <p:cNvSpPr/>
          <p:nvPr/>
        </p:nvSpPr>
        <p:spPr>
          <a:xfrm>
            <a:off x="6746075" y="4334575"/>
            <a:ext cx="2228400" cy="5547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49" name="Google Shape;11249;p220"/>
          <p:cNvGrpSpPr/>
          <p:nvPr/>
        </p:nvGrpSpPr>
        <p:grpSpPr>
          <a:xfrm>
            <a:off x="7350814" y="4440781"/>
            <a:ext cx="1023225" cy="291050"/>
            <a:chOff x="7503214" y="706981"/>
            <a:chExt cx="1023225" cy="291050"/>
          </a:xfrm>
        </p:grpSpPr>
        <p:sp>
          <p:nvSpPr>
            <p:cNvPr id="11250" name="Google Shape;11250;p220"/>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1" name="Google Shape;11251;p220"/>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2" name="Google Shape;11252;p220"/>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53" name="Google Shape;11253;p220"/>
          <p:cNvSpPr txBox="1"/>
          <p:nvPr/>
        </p:nvSpPr>
        <p:spPr>
          <a:xfrm>
            <a:off x="7030400" y="4360400"/>
            <a:ext cx="965400" cy="4002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11254" name="Google Shape;11254;p220"/>
          <p:cNvSpPr txBox="1"/>
          <p:nvPr/>
        </p:nvSpPr>
        <p:spPr>
          <a:xfrm rot="5400000">
            <a:off x="6058325" y="1969088"/>
            <a:ext cx="4739400" cy="10929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08"/>
                                        </p:tgtEl>
                                        <p:attrNameLst>
                                          <p:attrName>style.visibility</p:attrName>
                                        </p:attrNameLst>
                                      </p:cBhvr>
                                      <p:to>
                                        <p:strVal val="visible"/>
                                      </p:to>
                                    </p:set>
                                    <p:animEffect filter="fade" transition="in">
                                      <p:cBhvr>
                                        <p:cTn dur="1000"/>
                                        <p:tgtEl>
                                          <p:spTgt spid="11208"/>
                                        </p:tgtEl>
                                      </p:cBhvr>
                                    </p:animEffect>
                                  </p:childTnLst>
                                </p:cTn>
                              </p:par>
                              <p:par>
                                <p:cTn fill="hold" nodeType="withEffect" presetClass="entr" presetID="10" presetSubtype="0">
                                  <p:stCondLst>
                                    <p:cond delay="0"/>
                                  </p:stCondLst>
                                  <p:childTnLst>
                                    <p:set>
                                      <p:cBhvr>
                                        <p:cTn dur="1" fill="hold">
                                          <p:stCondLst>
                                            <p:cond delay="0"/>
                                          </p:stCondLst>
                                        </p:cTn>
                                        <p:tgtEl>
                                          <p:spTgt spid="11233"/>
                                        </p:tgtEl>
                                        <p:attrNameLst>
                                          <p:attrName>style.visibility</p:attrName>
                                        </p:attrNameLst>
                                      </p:cBhvr>
                                      <p:to>
                                        <p:strVal val="visible"/>
                                      </p:to>
                                    </p:set>
                                    <p:animEffect filter="fade" transition="in">
                                      <p:cBhvr>
                                        <p:cTn dur="1000"/>
                                        <p:tgtEl>
                                          <p:spTgt spid="11233"/>
                                        </p:tgtEl>
                                      </p:cBhvr>
                                    </p:animEffect>
                                  </p:childTnLst>
                                </p:cTn>
                              </p:par>
                              <p:par>
                                <p:cTn fill="hold" nodeType="withEffect" presetClass="entr" presetID="10" presetSubtype="0">
                                  <p:stCondLst>
                                    <p:cond delay="0"/>
                                  </p:stCondLst>
                                  <p:childTnLst>
                                    <p:set>
                                      <p:cBhvr>
                                        <p:cTn dur="1" fill="hold">
                                          <p:stCondLst>
                                            <p:cond delay="0"/>
                                          </p:stCondLst>
                                        </p:cTn>
                                        <p:tgtEl>
                                          <p:spTgt spid="11234"/>
                                        </p:tgtEl>
                                        <p:attrNameLst>
                                          <p:attrName>style.visibility</p:attrName>
                                        </p:attrNameLst>
                                      </p:cBhvr>
                                      <p:to>
                                        <p:strVal val="visible"/>
                                      </p:to>
                                    </p:set>
                                    <p:animEffect filter="fade" transition="in">
                                      <p:cBhvr>
                                        <p:cTn dur="1000"/>
                                        <p:tgtEl>
                                          <p:spTgt spid="11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208"/>
                                        </p:tgtEl>
                                      </p:cBhvr>
                                    </p:animEffect>
                                    <p:set>
                                      <p:cBhvr>
                                        <p:cTn dur="1" fill="hold">
                                          <p:stCondLst>
                                            <p:cond delay="1000"/>
                                          </p:stCondLst>
                                        </p:cTn>
                                        <p:tgtEl>
                                          <p:spTgt spid="112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233"/>
                                        </p:tgtEl>
                                      </p:cBhvr>
                                    </p:animEffect>
                                    <p:set>
                                      <p:cBhvr>
                                        <p:cTn dur="1" fill="hold">
                                          <p:stCondLst>
                                            <p:cond delay="1000"/>
                                          </p:stCondLst>
                                        </p:cTn>
                                        <p:tgtEl>
                                          <p:spTgt spid="112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234"/>
                                        </p:tgtEl>
                                      </p:cBhvr>
                                    </p:animEffect>
                                    <p:set>
                                      <p:cBhvr>
                                        <p:cTn dur="1" fill="hold">
                                          <p:stCondLst>
                                            <p:cond delay="1000"/>
                                          </p:stCondLst>
                                        </p:cTn>
                                        <p:tgtEl>
                                          <p:spTgt spid="112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258" name="Shape 11258"/>
        <p:cNvGrpSpPr/>
        <p:nvPr/>
      </p:nvGrpSpPr>
      <p:grpSpPr>
        <a:xfrm>
          <a:off x="0" y="0"/>
          <a:ext cx="0" cy="0"/>
          <a:chOff x="0" y="0"/>
          <a:chExt cx="0" cy="0"/>
        </a:xfrm>
      </p:grpSpPr>
      <p:sp>
        <p:nvSpPr>
          <p:cNvPr id="11259" name="Google Shape;11259;p221"/>
          <p:cNvSpPr/>
          <p:nvPr/>
        </p:nvSpPr>
        <p:spPr>
          <a:xfrm>
            <a:off x="290000" y="122100"/>
            <a:ext cx="2518200" cy="483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60" name="Google Shape;11260;p221"/>
          <p:cNvPicPr preferRelativeResize="0"/>
          <p:nvPr/>
        </p:nvPicPr>
        <p:blipFill rotWithShape="1">
          <a:blip r:embed="rId3">
            <a:alphaModFix/>
          </a:blip>
          <a:srcRect b="-2103" l="-2103" r="31277" t="0"/>
          <a:stretch/>
        </p:blipFill>
        <p:spPr>
          <a:xfrm>
            <a:off x="405075" y="252300"/>
            <a:ext cx="2159050" cy="4526474"/>
          </a:xfrm>
          <a:prstGeom prst="rect">
            <a:avLst/>
          </a:prstGeom>
          <a:noFill/>
          <a:ln>
            <a:noFill/>
          </a:ln>
        </p:spPr>
      </p:pic>
      <p:pic>
        <p:nvPicPr>
          <p:cNvPr id="11261" name="Google Shape;11261;p221"/>
          <p:cNvPicPr preferRelativeResize="0"/>
          <p:nvPr/>
        </p:nvPicPr>
        <p:blipFill>
          <a:blip r:embed="rId4">
            <a:alphaModFix/>
          </a:blip>
          <a:stretch>
            <a:fillRect/>
          </a:stretch>
        </p:blipFill>
        <p:spPr>
          <a:xfrm>
            <a:off x="290000" y="122092"/>
            <a:ext cx="2367000" cy="4656681"/>
          </a:xfrm>
          <a:prstGeom prst="rect">
            <a:avLst/>
          </a:prstGeom>
          <a:noFill/>
          <a:ln>
            <a:noFill/>
          </a:ln>
        </p:spPr>
      </p:pic>
      <p:grpSp>
        <p:nvGrpSpPr>
          <p:cNvPr id="11262" name="Google Shape;11262;p221"/>
          <p:cNvGrpSpPr/>
          <p:nvPr/>
        </p:nvGrpSpPr>
        <p:grpSpPr>
          <a:xfrm>
            <a:off x="1063925" y="1243500"/>
            <a:ext cx="6635155" cy="2808900"/>
            <a:chOff x="1063925" y="1357800"/>
            <a:chExt cx="6635155" cy="2808900"/>
          </a:xfrm>
        </p:grpSpPr>
        <p:grpSp>
          <p:nvGrpSpPr>
            <p:cNvPr id="11263" name="Google Shape;11263;p221"/>
            <p:cNvGrpSpPr/>
            <p:nvPr/>
          </p:nvGrpSpPr>
          <p:grpSpPr>
            <a:xfrm>
              <a:off x="1063925" y="1434000"/>
              <a:ext cx="6558955" cy="2732700"/>
              <a:chOff x="-448345" y="1354950"/>
              <a:chExt cx="6558955" cy="2732700"/>
            </a:xfrm>
          </p:grpSpPr>
          <p:sp>
            <p:nvSpPr>
              <p:cNvPr id="11264" name="Google Shape;11264;p221"/>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5" name="Google Shape;11265;p221"/>
              <p:cNvGrpSpPr/>
              <p:nvPr/>
            </p:nvGrpSpPr>
            <p:grpSpPr>
              <a:xfrm>
                <a:off x="-448302" y="1354950"/>
                <a:ext cx="6558913" cy="270554"/>
                <a:chOff x="-152450" y="1147729"/>
                <a:chExt cx="6558913" cy="270554"/>
              </a:xfrm>
            </p:grpSpPr>
            <p:sp>
              <p:nvSpPr>
                <p:cNvPr id="11266" name="Google Shape;11266;p221"/>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7" name="Google Shape;11267;p221"/>
                <p:cNvGrpSpPr/>
                <p:nvPr/>
              </p:nvGrpSpPr>
              <p:grpSpPr>
                <a:xfrm>
                  <a:off x="6202848" y="1213287"/>
                  <a:ext cx="139356" cy="139356"/>
                  <a:chOff x="3300229" y="786025"/>
                  <a:chExt cx="116275" cy="116275"/>
                </a:xfrm>
              </p:grpSpPr>
              <p:sp>
                <p:nvSpPr>
                  <p:cNvPr id="11268" name="Google Shape;11268;p22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9" name="Google Shape;11269;p22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0" name="Google Shape;11270;p22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271" name="Google Shape;11271;p221"/>
            <p:cNvGrpSpPr/>
            <p:nvPr/>
          </p:nvGrpSpPr>
          <p:grpSpPr>
            <a:xfrm>
              <a:off x="1140125" y="1357800"/>
              <a:ext cx="6558955" cy="2732700"/>
              <a:chOff x="-448345" y="1354950"/>
              <a:chExt cx="6558955" cy="2732700"/>
            </a:xfrm>
          </p:grpSpPr>
          <p:sp>
            <p:nvSpPr>
              <p:cNvPr id="11272" name="Google Shape;11272;p221"/>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73" name="Google Shape;11273;p221"/>
              <p:cNvGrpSpPr/>
              <p:nvPr/>
            </p:nvGrpSpPr>
            <p:grpSpPr>
              <a:xfrm>
                <a:off x="-448302" y="1354950"/>
                <a:ext cx="6558913" cy="270554"/>
                <a:chOff x="-152450" y="1147729"/>
                <a:chExt cx="6558913" cy="270554"/>
              </a:xfrm>
            </p:grpSpPr>
            <p:sp>
              <p:nvSpPr>
                <p:cNvPr id="11274" name="Google Shape;11274;p221"/>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75" name="Google Shape;11275;p221"/>
                <p:cNvGrpSpPr/>
                <p:nvPr/>
              </p:nvGrpSpPr>
              <p:grpSpPr>
                <a:xfrm>
                  <a:off x="6202848" y="1213287"/>
                  <a:ext cx="139356" cy="139356"/>
                  <a:chOff x="3300229" y="786025"/>
                  <a:chExt cx="116275" cy="116275"/>
                </a:xfrm>
              </p:grpSpPr>
              <p:sp>
                <p:nvSpPr>
                  <p:cNvPr id="11276" name="Google Shape;11276;p22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7" name="Google Shape;11277;p221"/>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8" name="Google Shape;11278;p221"/>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1279" name="Google Shape;11279;p221"/>
          <p:cNvSpPr txBox="1"/>
          <p:nvPr>
            <p:ph type="title"/>
          </p:nvPr>
        </p:nvSpPr>
        <p:spPr>
          <a:xfrm>
            <a:off x="1358375" y="3404975"/>
            <a:ext cx="6231000" cy="40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B37BA"/>
                </a:solidFill>
              </a:rPr>
              <a:t>Increased use of technology</a:t>
            </a:r>
            <a:r>
              <a:rPr lang="en" sz="1800">
                <a:solidFill>
                  <a:srgbClr val="0B37BA"/>
                </a:solidFill>
              </a:rPr>
              <a:t> </a:t>
            </a:r>
            <a:r>
              <a:rPr lang="en" sz="1800">
                <a:solidFill>
                  <a:srgbClr val="212121"/>
                </a:solidFill>
              </a:rPr>
              <a:t>- </a:t>
            </a:r>
            <a:r>
              <a:rPr lang="en" sz="1800">
                <a:solidFill>
                  <a:srgbClr val="A8561D"/>
                </a:solidFill>
              </a:rPr>
              <a:t>Maior uso de tecnologia</a:t>
            </a:r>
            <a:endParaRPr sz="1800">
              <a:solidFill>
                <a:srgbClr val="A8561D"/>
              </a:solidFill>
            </a:endParaRPr>
          </a:p>
        </p:txBody>
      </p:sp>
      <p:sp>
        <p:nvSpPr>
          <p:cNvPr id="11280" name="Google Shape;11280;p221"/>
          <p:cNvSpPr txBox="1"/>
          <p:nvPr>
            <p:ph idx="1" type="subTitle"/>
          </p:nvPr>
        </p:nvSpPr>
        <p:spPr>
          <a:xfrm>
            <a:off x="1646250" y="1836797"/>
            <a:ext cx="5851500" cy="14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0B37BA"/>
                </a:solidFill>
              </a:rPr>
              <a:t>Social media platforms have tools in place to report bullying and remove it. Encouraging the use of these tools and increasing awareness of them could help to reduce the number of cases of cyberbullying.</a:t>
            </a:r>
            <a:endParaRPr sz="1300">
              <a:solidFill>
                <a:srgbClr val="0B37BA"/>
              </a:solidFill>
            </a:endParaRPr>
          </a:p>
          <a:p>
            <a:pPr indent="0" lvl="0" marL="0" rtl="0" algn="just">
              <a:spcBef>
                <a:spcPts val="0"/>
              </a:spcBef>
              <a:spcAft>
                <a:spcPts val="0"/>
              </a:spcAft>
              <a:buNone/>
            </a:pPr>
            <a:r>
              <a:t/>
            </a:r>
            <a:endParaRPr sz="1300">
              <a:solidFill>
                <a:srgbClr val="A8561D"/>
              </a:solidFill>
            </a:endParaRPr>
          </a:p>
          <a:p>
            <a:pPr indent="0" lvl="0" marL="0" marR="38100" rtl="0" algn="ctr">
              <a:lnSpc>
                <a:spcPct val="100000"/>
              </a:lnSpc>
              <a:spcBef>
                <a:spcPts val="0"/>
              </a:spcBef>
              <a:spcAft>
                <a:spcPts val="0"/>
              </a:spcAft>
              <a:buNone/>
            </a:pPr>
            <a:r>
              <a:rPr lang="en" sz="1300">
                <a:solidFill>
                  <a:srgbClr val="A8561D"/>
                </a:solidFill>
                <a:latin typeface="Arial"/>
                <a:ea typeface="Arial"/>
                <a:cs typeface="Arial"/>
                <a:sym typeface="Arial"/>
              </a:rPr>
              <a:t>As plataformas sociais têm ferramentas para se poder denunciar o bullying e removê-lo. Incentivar o uso dessas ferramentas e aumentar a consciencialização sobre a sua importância e utilidade pode ajudar a reduzir o número de casos de cyberbullying.</a:t>
            </a:r>
            <a:endParaRPr sz="1300">
              <a:solidFill>
                <a:srgbClr val="A8561D"/>
              </a:solidFill>
              <a:latin typeface="Arial"/>
              <a:ea typeface="Arial"/>
              <a:cs typeface="Arial"/>
              <a:sym typeface="Arial"/>
            </a:endParaRPr>
          </a:p>
          <a:p>
            <a:pPr indent="0" lvl="0" marL="0" rtl="0" algn="l">
              <a:spcBef>
                <a:spcPts val="0"/>
              </a:spcBef>
              <a:spcAft>
                <a:spcPts val="0"/>
              </a:spcAft>
              <a:buNone/>
            </a:pPr>
            <a:r>
              <a:t/>
            </a:r>
            <a:endParaRPr sz="1300">
              <a:solidFill>
                <a:srgbClr val="A8561D"/>
              </a:solidFill>
              <a:latin typeface="Arial"/>
              <a:ea typeface="Arial"/>
              <a:cs typeface="Arial"/>
              <a:sym typeface="Arial"/>
            </a:endParaRPr>
          </a:p>
        </p:txBody>
      </p:sp>
      <p:grpSp>
        <p:nvGrpSpPr>
          <p:cNvPr id="11281" name="Google Shape;11281;p221"/>
          <p:cNvGrpSpPr/>
          <p:nvPr/>
        </p:nvGrpSpPr>
        <p:grpSpPr>
          <a:xfrm>
            <a:off x="6224033" y="646792"/>
            <a:ext cx="554700" cy="554700"/>
            <a:chOff x="6224033" y="646792"/>
            <a:chExt cx="554700" cy="554700"/>
          </a:xfrm>
        </p:grpSpPr>
        <p:grpSp>
          <p:nvGrpSpPr>
            <p:cNvPr id="11282" name="Google Shape;11282;p221"/>
            <p:cNvGrpSpPr/>
            <p:nvPr/>
          </p:nvGrpSpPr>
          <p:grpSpPr>
            <a:xfrm>
              <a:off x="6224033" y="646792"/>
              <a:ext cx="554700" cy="554700"/>
              <a:chOff x="-388475" y="881425"/>
              <a:chExt cx="554700" cy="554700"/>
            </a:xfrm>
          </p:grpSpPr>
          <p:sp>
            <p:nvSpPr>
              <p:cNvPr id="11283" name="Google Shape;11283;p221"/>
              <p:cNvSpPr/>
              <p:nvPr/>
            </p:nvSpPr>
            <p:spPr>
              <a:xfrm>
                <a:off x="-312275" y="8814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4" name="Google Shape;11284;p221"/>
              <p:cNvSpPr/>
              <p:nvPr/>
            </p:nvSpPr>
            <p:spPr>
              <a:xfrm>
                <a:off x="-388475" y="9576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5" name="Google Shape;11285;p221"/>
            <p:cNvGrpSpPr/>
            <p:nvPr/>
          </p:nvGrpSpPr>
          <p:grpSpPr>
            <a:xfrm>
              <a:off x="6293687" y="791081"/>
              <a:ext cx="340608" cy="340168"/>
              <a:chOff x="5053900" y="2021500"/>
              <a:chExt cx="483750" cy="483125"/>
            </a:xfrm>
          </p:grpSpPr>
          <p:sp>
            <p:nvSpPr>
              <p:cNvPr id="11286" name="Google Shape;11286;p221"/>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87" name="Google Shape;11287;p221"/>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88" name="Google Shape;11288;p221"/>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89" name="Google Shape;11289;p221"/>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90" name="Google Shape;11290;p221"/>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91" name="Google Shape;11291;p221"/>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92" name="Google Shape;11292;p221"/>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293" name="Google Shape;11293;p221"/>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sp>
        <p:nvSpPr>
          <p:cNvPr id="11294" name="Google Shape;11294;p221"/>
          <p:cNvSpPr/>
          <p:nvPr/>
        </p:nvSpPr>
        <p:spPr>
          <a:xfrm>
            <a:off x="6746075" y="4334575"/>
            <a:ext cx="2228400" cy="5547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95" name="Google Shape;11295;p221"/>
          <p:cNvGrpSpPr/>
          <p:nvPr/>
        </p:nvGrpSpPr>
        <p:grpSpPr>
          <a:xfrm>
            <a:off x="7350814" y="4440781"/>
            <a:ext cx="1023225" cy="291050"/>
            <a:chOff x="7503214" y="706981"/>
            <a:chExt cx="1023225" cy="291050"/>
          </a:xfrm>
        </p:grpSpPr>
        <p:sp>
          <p:nvSpPr>
            <p:cNvPr id="11296" name="Google Shape;11296;p221"/>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7" name="Google Shape;11297;p221"/>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8" name="Google Shape;11298;p221"/>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99" name="Google Shape;11299;p221"/>
          <p:cNvSpPr txBox="1"/>
          <p:nvPr/>
        </p:nvSpPr>
        <p:spPr>
          <a:xfrm rot="5400000">
            <a:off x="6058325" y="1969088"/>
            <a:ext cx="4739400" cy="10929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
        <p:nvSpPr>
          <p:cNvPr id="11300" name="Google Shape;11300;p221"/>
          <p:cNvSpPr txBox="1"/>
          <p:nvPr/>
        </p:nvSpPr>
        <p:spPr>
          <a:xfrm>
            <a:off x="7030400" y="4360400"/>
            <a:ext cx="965400" cy="4002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62"/>
                                        </p:tgtEl>
                                        <p:attrNameLst>
                                          <p:attrName>style.visibility</p:attrName>
                                        </p:attrNameLst>
                                      </p:cBhvr>
                                      <p:to>
                                        <p:strVal val="visible"/>
                                      </p:to>
                                    </p:set>
                                    <p:animEffect filter="fade" transition="in">
                                      <p:cBhvr>
                                        <p:cTn dur="1000"/>
                                        <p:tgtEl>
                                          <p:spTgt spid="11262"/>
                                        </p:tgtEl>
                                      </p:cBhvr>
                                    </p:animEffect>
                                  </p:childTnLst>
                                </p:cTn>
                              </p:par>
                              <p:par>
                                <p:cTn fill="hold" nodeType="withEffect" presetClass="entr" presetID="10" presetSubtype="0">
                                  <p:stCondLst>
                                    <p:cond delay="0"/>
                                  </p:stCondLst>
                                  <p:childTnLst>
                                    <p:set>
                                      <p:cBhvr>
                                        <p:cTn dur="1" fill="hold">
                                          <p:stCondLst>
                                            <p:cond delay="0"/>
                                          </p:stCondLst>
                                        </p:cTn>
                                        <p:tgtEl>
                                          <p:spTgt spid="11279"/>
                                        </p:tgtEl>
                                        <p:attrNameLst>
                                          <p:attrName>style.visibility</p:attrName>
                                        </p:attrNameLst>
                                      </p:cBhvr>
                                      <p:to>
                                        <p:strVal val="visible"/>
                                      </p:to>
                                    </p:set>
                                    <p:animEffect filter="fade" transition="in">
                                      <p:cBhvr>
                                        <p:cTn dur="1000"/>
                                        <p:tgtEl>
                                          <p:spTgt spid="11279"/>
                                        </p:tgtEl>
                                      </p:cBhvr>
                                    </p:animEffect>
                                  </p:childTnLst>
                                </p:cTn>
                              </p:par>
                              <p:par>
                                <p:cTn fill="hold" nodeType="withEffect" presetClass="entr" presetID="10" presetSubtype="0">
                                  <p:stCondLst>
                                    <p:cond delay="0"/>
                                  </p:stCondLst>
                                  <p:childTnLst>
                                    <p:set>
                                      <p:cBhvr>
                                        <p:cTn dur="1" fill="hold">
                                          <p:stCondLst>
                                            <p:cond delay="0"/>
                                          </p:stCondLst>
                                        </p:cTn>
                                        <p:tgtEl>
                                          <p:spTgt spid="11280"/>
                                        </p:tgtEl>
                                        <p:attrNameLst>
                                          <p:attrName>style.visibility</p:attrName>
                                        </p:attrNameLst>
                                      </p:cBhvr>
                                      <p:to>
                                        <p:strVal val="visible"/>
                                      </p:to>
                                    </p:set>
                                    <p:animEffect filter="fade" transition="in">
                                      <p:cBhvr>
                                        <p:cTn dur="1000"/>
                                        <p:tgtEl>
                                          <p:spTgt spid="11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304" name="Shape 11304"/>
        <p:cNvGrpSpPr/>
        <p:nvPr/>
      </p:nvGrpSpPr>
      <p:grpSpPr>
        <a:xfrm>
          <a:off x="0" y="0"/>
          <a:ext cx="0" cy="0"/>
          <a:chOff x="0" y="0"/>
          <a:chExt cx="0" cy="0"/>
        </a:xfrm>
      </p:grpSpPr>
      <p:sp>
        <p:nvSpPr>
          <p:cNvPr id="11305" name="Google Shape;11305;p222"/>
          <p:cNvSpPr/>
          <p:nvPr/>
        </p:nvSpPr>
        <p:spPr>
          <a:xfrm>
            <a:off x="290000" y="122100"/>
            <a:ext cx="2518200" cy="483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06" name="Google Shape;11306;p222"/>
          <p:cNvPicPr preferRelativeResize="0"/>
          <p:nvPr/>
        </p:nvPicPr>
        <p:blipFill rotWithShape="1">
          <a:blip r:embed="rId3">
            <a:alphaModFix/>
          </a:blip>
          <a:srcRect b="-2103" l="-2103" r="31277" t="0"/>
          <a:stretch/>
        </p:blipFill>
        <p:spPr>
          <a:xfrm>
            <a:off x="405075" y="252300"/>
            <a:ext cx="2159050" cy="4526474"/>
          </a:xfrm>
          <a:prstGeom prst="rect">
            <a:avLst/>
          </a:prstGeom>
          <a:noFill/>
          <a:ln>
            <a:noFill/>
          </a:ln>
        </p:spPr>
      </p:pic>
      <p:pic>
        <p:nvPicPr>
          <p:cNvPr id="11307" name="Google Shape;11307;p222"/>
          <p:cNvPicPr preferRelativeResize="0"/>
          <p:nvPr/>
        </p:nvPicPr>
        <p:blipFill>
          <a:blip r:embed="rId4">
            <a:alphaModFix/>
          </a:blip>
          <a:stretch>
            <a:fillRect/>
          </a:stretch>
        </p:blipFill>
        <p:spPr>
          <a:xfrm>
            <a:off x="290000" y="122092"/>
            <a:ext cx="2367000" cy="4656681"/>
          </a:xfrm>
          <a:prstGeom prst="rect">
            <a:avLst/>
          </a:prstGeom>
          <a:noFill/>
          <a:ln>
            <a:noFill/>
          </a:ln>
        </p:spPr>
      </p:pic>
      <p:grpSp>
        <p:nvGrpSpPr>
          <p:cNvPr id="11308" name="Google Shape;11308;p222"/>
          <p:cNvGrpSpPr/>
          <p:nvPr/>
        </p:nvGrpSpPr>
        <p:grpSpPr>
          <a:xfrm>
            <a:off x="1063925" y="1319700"/>
            <a:ext cx="6558955" cy="2732700"/>
            <a:chOff x="-448345" y="1354950"/>
            <a:chExt cx="6558955" cy="2732700"/>
          </a:xfrm>
        </p:grpSpPr>
        <p:sp>
          <p:nvSpPr>
            <p:cNvPr id="11309" name="Google Shape;11309;p222"/>
            <p:cNvSpPr/>
            <p:nvPr/>
          </p:nvSpPr>
          <p:spPr>
            <a:xfrm>
              <a:off x="-448345" y="1354950"/>
              <a:ext cx="6558900" cy="27327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10" name="Google Shape;11310;p222"/>
            <p:cNvGrpSpPr/>
            <p:nvPr/>
          </p:nvGrpSpPr>
          <p:grpSpPr>
            <a:xfrm>
              <a:off x="-448302" y="1354950"/>
              <a:ext cx="6558913" cy="270554"/>
              <a:chOff x="-152450" y="1147729"/>
              <a:chExt cx="6558913" cy="270554"/>
            </a:xfrm>
          </p:grpSpPr>
          <p:sp>
            <p:nvSpPr>
              <p:cNvPr id="11311" name="Google Shape;11311;p222"/>
              <p:cNvSpPr/>
              <p:nvPr/>
            </p:nvSpPr>
            <p:spPr>
              <a:xfrm>
                <a:off x="-152450" y="1147729"/>
                <a:ext cx="6558913"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12" name="Google Shape;11312;p222"/>
              <p:cNvGrpSpPr/>
              <p:nvPr/>
            </p:nvGrpSpPr>
            <p:grpSpPr>
              <a:xfrm>
                <a:off x="6202848" y="1213287"/>
                <a:ext cx="139356" cy="139356"/>
                <a:chOff x="3300229" y="786025"/>
                <a:chExt cx="116275" cy="116275"/>
              </a:xfrm>
            </p:grpSpPr>
            <p:sp>
              <p:nvSpPr>
                <p:cNvPr id="11313" name="Google Shape;11313;p22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4" name="Google Shape;11314;p222"/>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5" name="Google Shape;11315;p222"/>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316" name="Google Shape;11316;p222"/>
          <p:cNvSpPr txBox="1"/>
          <p:nvPr>
            <p:ph type="title"/>
          </p:nvPr>
        </p:nvSpPr>
        <p:spPr>
          <a:xfrm>
            <a:off x="1282175" y="3252575"/>
            <a:ext cx="6231000" cy="40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B37BA"/>
                </a:solidFill>
              </a:rPr>
              <a:t>Strict penalties</a:t>
            </a:r>
            <a:r>
              <a:rPr lang="en" sz="1800">
                <a:solidFill>
                  <a:srgbClr val="0B37BA"/>
                </a:solidFill>
              </a:rPr>
              <a:t> </a:t>
            </a:r>
            <a:r>
              <a:rPr lang="en" sz="1800">
                <a:solidFill>
                  <a:srgbClr val="212121"/>
                </a:solidFill>
              </a:rPr>
              <a:t>- </a:t>
            </a:r>
            <a:r>
              <a:rPr lang="en" sz="1800">
                <a:solidFill>
                  <a:srgbClr val="A8561D"/>
                </a:solidFill>
              </a:rPr>
              <a:t>Penalizações severas</a:t>
            </a:r>
            <a:endParaRPr sz="1500">
              <a:solidFill>
                <a:srgbClr val="A8561D"/>
              </a:solidFill>
            </a:endParaRPr>
          </a:p>
        </p:txBody>
      </p:sp>
      <p:sp>
        <p:nvSpPr>
          <p:cNvPr id="11317" name="Google Shape;11317;p222"/>
          <p:cNvSpPr txBox="1"/>
          <p:nvPr>
            <p:ph idx="1" type="subTitle"/>
          </p:nvPr>
        </p:nvSpPr>
        <p:spPr>
          <a:xfrm>
            <a:off x="1417650" y="1836797"/>
            <a:ext cx="5851500" cy="148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0B37BA"/>
                </a:solidFill>
              </a:rPr>
              <a:t>Governments can enforce stricter laws and penalties for those who engage in cyberbullying, which would serve as a deterrent to others</a:t>
            </a:r>
            <a:endParaRPr sz="1300">
              <a:solidFill>
                <a:srgbClr val="0B37BA"/>
              </a:solidFill>
            </a:endParaRPr>
          </a:p>
          <a:p>
            <a:pPr indent="0" lvl="0" marL="0" rtl="0" algn="just">
              <a:spcBef>
                <a:spcPts val="0"/>
              </a:spcBef>
              <a:spcAft>
                <a:spcPts val="0"/>
              </a:spcAft>
              <a:buNone/>
            </a:pPr>
            <a:r>
              <a:t/>
            </a:r>
            <a:endParaRPr sz="1300">
              <a:solidFill>
                <a:srgbClr val="A8561D"/>
              </a:solidFill>
            </a:endParaRPr>
          </a:p>
          <a:p>
            <a:pPr indent="0" lvl="0" marL="0" marR="38100" rtl="0" algn="ctr">
              <a:lnSpc>
                <a:spcPct val="100000"/>
              </a:lnSpc>
              <a:spcBef>
                <a:spcPts val="0"/>
              </a:spcBef>
              <a:spcAft>
                <a:spcPts val="0"/>
              </a:spcAft>
              <a:buNone/>
            </a:pPr>
            <a:r>
              <a:rPr lang="en" sz="1300">
                <a:solidFill>
                  <a:srgbClr val="A8561D"/>
                </a:solidFill>
                <a:latin typeface="Arial"/>
                <a:ea typeface="Arial"/>
                <a:cs typeface="Arial"/>
                <a:sym typeface="Arial"/>
              </a:rPr>
              <a:t>Os governos podem aplicar leis e penalizações mais rígidas para aqueles que se envolvem em cyberbullying, o que serviria como fator dissuasor para outros</a:t>
            </a:r>
            <a:endParaRPr sz="1300">
              <a:solidFill>
                <a:srgbClr val="A8561D"/>
              </a:solidFill>
              <a:latin typeface="Arial"/>
              <a:ea typeface="Arial"/>
              <a:cs typeface="Arial"/>
              <a:sym typeface="Arial"/>
            </a:endParaRPr>
          </a:p>
          <a:p>
            <a:pPr indent="0" lvl="0" marL="0" marR="38100" rtl="0" algn="l">
              <a:lnSpc>
                <a:spcPct val="100000"/>
              </a:lnSpc>
              <a:spcBef>
                <a:spcPts val="0"/>
              </a:spcBef>
              <a:spcAft>
                <a:spcPts val="0"/>
              </a:spcAft>
              <a:buNone/>
            </a:pPr>
            <a:r>
              <a:t/>
            </a:r>
            <a:endParaRPr sz="1300">
              <a:solidFill>
                <a:srgbClr val="A8561D"/>
              </a:solidFill>
              <a:latin typeface="Arial"/>
              <a:ea typeface="Arial"/>
              <a:cs typeface="Arial"/>
              <a:sym typeface="Arial"/>
            </a:endParaRPr>
          </a:p>
          <a:p>
            <a:pPr indent="0" lvl="0" marL="0" rtl="0" algn="l">
              <a:spcBef>
                <a:spcPts val="0"/>
              </a:spcBef>
              <a:spcAft>
                <a:spcPts val="0"/>
              </a:spcAft>
              <a:buNone/>
            </a:pPr>
            <a:r>
              <a:t/>
            </a:r>
            <a:endParaRPr sz="1300">
              <a:solidFill>
                <a:srgbClr val="A8561D"/>
              </a:solidFill>
              <a:latin typeface="Arial"/>
              <a:ea typeface="Arial"/>
              <a:cs typeface="Arial"/>
              <a:sym typeface="Arial"/>
            </a:endParaRPr>
          </a:p>
        </p:txBody>
      </p:sp>
      <p:grpSp>
        <p:nvGrpSpPr>
          <p:cNvPr id="11318" name="Google Shape;11318;p222"/>
          <p:cNvGrpSpPr/>
          <p:nvPr/>
        </p:nvGrpSpPr>
        <p:grpSpPr>
          <a:xfrm>
            <a:off x="6224033" y="646792"/>
            <a:ext cx="554700" cy="554700"/>
            <a:chOff x="6224033" y="646792"/>
            <a:chExt cx="554700" cy="554700"/>
          </a:xfrm>
        </p:grpSpPr>
        <p:grpSp>
          <p:nvGrpSpPr>
            <p:cNvPr id="11319" name="Google Shape;11319;p222"/>
            <p:cNvGrpSpPr/>
            <p:nvPr/>
          </p:nvGrpSpPr>
          <p:grpSpPr>
            <a:xfrm>
              <a:off x="6224033" y="646792"/>
              <a:ext cx="554700" cy="554700"/>
              <a:chOff x="-388475" y="881425"/>
              <a:chExt cx="554700" cy="554700"/>
            </a:xfrm>
          </p:grpSpPr>
          <p:sp>
            <p:nvSpPr>
              <p:cNvPr id="11320" name="Google Shape;11320;p222"/>
              <p:cNvSpPr/>
              <p:nvPr/>
            </p:nvSpPr>
            <p:spPr>
              <a:xfrm>
                <a:off x="-312275" y="8814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1" name="Google Shape;11321;p222"/>
              <p:cNvSpPr/>
              <p:nvPr/>
            </p:nvSpPr>
            <p:spPr>
              <a:xfrm>
                <a:off x="-388475" y="957625"/>
                <a:ext cx="478500" cy="478500"/>
              </a:xfrm>
              <a:prstGeom prst="wedgeRectCallout">
                <a:avLst>
                  <a:gd fmla="val -20833" name="adj1"/>
                  <a:gd fmla="val 62500" name="adj2"/>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2" name="Google Shape;11322;p222"/>
            <p:cNvGrpSpPr/>
            <p:nvPr/>
          </p:nvGrpSpPr>
          <p:grpSpPr>
            <a:xfrm>
              <a:off x="6293687" y="791081"/>
              <a:ext cx="340608" cy="340168"/>
              <a:chOff x="5053900" y="2021500"/>
              <a:chExt cx="483750" cy="483125"/>
            </a:xfrm>
          </p:grpSpPr>
          <p:sp>
            <p:nvSpPr>
              <p:cNvPr id="11323" name="Google Shape;11323;p222"/>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24" name="Google Shape;11324;p222"/>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25" name="Google Shape;11325;p222"/>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26" name="Google Shape;11326;p222"/>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27" name="Google Shape;11327;p222"/>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28" name="Google Shape;11328;p222"/>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29" name="Google Shape;11329;p222"/>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30" name="Google Shape;11330;p222"/>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sp>
        <p:nvSpPr>
          <p:cNvPr id="11331" name="Google Shape;11331;p222"/>
          <p:cNvSpPr/>
          <p:nvPr/>
        </p:nvSpPr>
        <p:spPr>
          <a:xfrm>
            <a:off x="6746075" y="4334575"/>
            <a:ext cx="2228400" cy="5547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32" name="Google Shape;11332;p222"/>
          <p:cNvGrpSpPr/>
          <p:nvPr/>
        </p:nvGrpSpPr>
        <p:grpSpPr>
          <a:xfrm>
            <a:off x="7350814" y="4440781"/>
            <a:ext cx="1023225" cy="291050"/>
            <a:chOff x="7503214" y="706981"/>
            <a:chExt cx="1023225" cy="291050"/>
          </a:xfrm>
        </p:grpSpPr>
        <p:sp>
          <p:nvSpPr>
            <p:cNvPr id="11333" name="Google Shape;11333;p222"/>
            <p:cNvSpPr/>
            <p:nvPr/>
          </p:nvSpPr>
          <p:spPr>
            <a:xfrm rot="5400000">
              <a:off x="82350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4" name="Google Shape;11334;p222"/>
            <p:cNvSpPr/>
            <p:nvPr/>
          </p:nvSpPr>
          <p:spPr>
            <a:xfrm rot="5400000">
              <a:off x="78693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5" name="Google Shape;11335;p222"/>
            <p:cNvSpPr/>
            <p:nvPr/>
          </p:nvSpPr>
          <p:spPr>
            <a:xfrm rot="5400000">
              <a:off x="7503601" y="706593"/>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36" name="Google Shape;11336;p222"/>
          <p:cNvSpPr txBox="1"/>
          <p:nvPr/>
        </p:nvSpPr>
        <p:spPr>
          <a:xfrm rot="5400000">
            <a:off x="6058325" y="1969088"/>
            <a:ext cx="4739400" cy="10929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
        <p:nvSpPr>
          <p:cNvPr id="11337" name="Google Shape;11337;p222"/>
          <p:cNvSpPr txBox="1"/>
          <p:nvPr/>
        </p:nvSpPr>
        <p:spPr>
          <a:xfrm>
            <a:off x="7030400" y="4360400"/>
            <a:ext cx="965400" cy="4002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08"/>
                                        </p:tgtEl>
                                        <p:attrNameLst>
                                          <p:attrName>style.visibility</p:attrName>
                                        </p:attrNameLst>
                                      </p:cBhvr>
                                      <p:to>
                                        <p:strVal val="visible"/>
                                      </p:to>
                                    </p:set>
                                    <p:animEffect filter="fade" transition="in">
                                      <p:cBhvr>
                                        <p:cTn dur="1000"/>
                                        <p:tgtEl>
                                          <p:spTgt spid="11308"/>
                                        </p:tgtEl>
                                      </p:cBhvr>
                                    </p:animEffect>
                                  </p:childTnLst>
                                </p:cTn>
                              </p:par>
                              <p:par>
                                <p:cTn fill="hold" nodeType="withEffect" presetClass="entr" presetID="10" presetSubtype="0">
                                  <p:stCondLst>
                                    <p:cond delay="0"/>
                                  </p:stCondLst>
                                  <p:childTnLst>
                                    <p:set>
                                      <p:cBhvr>
                                        <p:cTn dur="1" fill="hold">
                                          <p:stCondLst>
                                            <p:cond delay="0"/>
                                          </p:stCondLst>
                                        </p:cTn>
                                        <p:tgtEl>
                                          <p:spTgt spid="11316"/>
                                        </p:tgtEl>
                                        <p:attrNameLst>
                                          <p:attrName>style.visibility</p:attrName>
                                        </p:attrNameLst>
                                      </p:cBhvr>
                                      <p:to>
                                        <p:strVal val="visible"/>
                                      </p:to>
                                    </p:set>
                                    <p:animEffect filter="fade" transition="in">
                                      <p:cBhvr>
                                        <p:cTn dur="1000"/>
                                        <p:tgtEl>
                                          <p:spTgt spid="11316"/>
                                        </p:tgtEl>
                                      </p:cBhvr>
                                    </p:animEffect>
                                  </p:childTnLst>
                                </p:cTn>
                              </p:par>
                              <p:par>
                                <p:cTn fill="hold" nodeType="withEffect" presetClass="entr" presetID="10" presetSubtype="0">
                                  <p:stCondLst>
                                    <p:cond delay="0"/>
                                  </p:stCondLst>
                                  <p:childTnLst>
                                    <p:set>
                                      <p:cBhvr>
                                        <p:cTn dur="1" fill="hold">
                                          <p:stCondLst>
                                            <p:cond delay="0"/>
                                          </p:stCondLst>
                                        </p:cTn>
                                        <p:tgtEl>
                                          <p:spTgt spid="11317"/>
                                        </p:tgtEl>
                                        <p:attrNameLst>
                                          <p:attrName>style.visibility</p:attrName>
                                        </p:attrNameLst>
                                      </p:cBhvr>
                                      <p:to>
                                        <p:strVal val="visible"/>
                                      </p:to>
                                    </p:set>
                                    <p:animEffect filter="fade" transition="in">
                                      <p:cBhvr>
                                        <p:cTn dur="1000"/>
                                        <p:tgtEl>
                                          <p:spTgt spid="11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341" name="Shape 11341"/>
        <p:cNvGrpSpPr/>
        <p:nvPr/>
      </p:nvGrpSpPr>
      <p:grpSpPr>
        <a:xfrm>
          <a:off x="0" y="0"/>
          <a:ext cx="0" cy="0"/>
          <a:chOff x="0" y="0"/>
          <a:chExt cx="0" cy="0"/>
        </a:xfrm>
      </p:grpSpPr>
      <p:sp>
        <p:nvSpPr>
          <p:cNvPr id="11342" name="Google Shape;11342;p223"/>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3" name="Google Shape;11343;p223"/>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4" name="Google Shape;11344;p223"/>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45" name="Google Shape;11345;p223"/>
          <p:cNvGrpSpPr/>
          <p:nvPr/>
        </p:nvGrpSpPr>
        <p:grpSpPr>
          <a:xfrm>
            <a:off x="1126517" y="1483050"/>
            <a:ext cx="6890965" cy="2177374"/>
            <a:chOff x="494881" y="1057250"/>
            <a:chExt cx="6890965" cy="2177374"/>
          </a:xfrm>
        </p:grpSpPr>
        <p:sp>
          <p:nvSpPr>
            <p:cNvPr id="11346" name="Google Shape;11346;p223"/>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7" name="Google Shape;11347;p223"/>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48" name="Google Shape;11348;p223"/>
          <p:cNvSpPr/>
          <p:nvPr/>
        </p:nvSpPr>
        <p:spPr>
          <a:xfrm flipH="1">
            <a:off x="874788" y="2054579"/>
            <a:ext cx="1313100" cy="1313100"/>
          </a:xfrm>
          <a:prstGeom prst="rect">
            <a:avLst/>
          </a:pr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9" name="Google Shape;11349;p223"/>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0B37BA"/>
                </a:solidFill>
              </a:rPr>
              <a:t>TIPS FOR PARENTS</a:t>
            </a:r>
            <a:endParaRPr sz="3900">
              <a:solidFill>
                <a:srgbClr val="0B37BA"/>
              </a:solidFill>
            </a:endParaRPr>
          </a:p>
        </p:txBody>
      </p:sp>
      <p:sp>
        <p:nvSpPr>
          <p:cNvPr id="11350" name="Google Shape;11350;p223"/>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05</a:t>
            </a:r>
            <a:endParaRPr>
              <a:solidFill>
                <a:srgbClr val="0B37BA"/>
              </a:solidFill>
            </a:endParaRPr>
          </a:p>
        </p:txBody>
      </p:sp>
      <p:sp>
        <p:nvSpPr>
          <p:cNvPr id="11351" name="Google Shape;11351;p223"/>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Dicas para os pais</a:t>
            </a:r>
            <a:endParaRPr/>
          </a:p>
        </p:txBody>
      </p:sp>
      <p:sp>
        <p:nvSpPr>
          <p:cNvPr id="11352" name="Google Shape;11352;p223"/>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53" name="Google Shape;11353;p223"/>
          <p:cNvGrpSpPr/>
          <p:nvPr/>
        </p:nvGrpSpPr>
        <p:grpSpPr>
          <a:xfrm>
            <a:off x="442162" y="400055"/>
            <a:ext cx="560767" cy="139276"/>
            <a:chOff x="4817137" y="299092"/>
            <a:chExt cx="560767" cy="139276"/>
          </a:xfrm>
        </p:grpSpPr>
        <p:grpSp>
          <p:nvGrpSpPr>
            <p:cNvPr id="11354" name="Google Shape;11354;p223"/>
            <p:cNvGrpSpPr/>
            <p:nvPr/>
          </p:nvGrpSpPr>
          <p:grpSpPr>
            <a:xfrm flipH="1">
              <a:off x="4817137" y="299092"/>
              <a:ext cx="139200" cy="139200"/>
              <a:chOff x="5192567" y="1122848"/>
              <a:chExt cx="139200" cy="139200"/>
            </a:xfrm>
          </p:grpSpPr>
          <p:sp>
            <p:nvSpPr>
              <p:cNvPr id="11355" name="Google Shape;11355;p223"/>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6" name="Google Shape;11356;p22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7" name="Google Shape;11357;p22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8" name="Google Shape;11358;p223"/>
            <p:cNvGrpSpPr/>
            <p:nvPr/>
          </p:nvGrpSpPr>
          <p:grpSpPr>
            <a:xfrm flipH="1">
              <a:off x="5238704" y="299094"/>
              <a:ext cx="139200" cy="139200"/>
              <a:chOff x="5192500" y="1122925"/>
              <a:chExt cx="139200" cy="139200"/>
            </a:xfrm>
          </p:grpSpPr>
          <p:sp>
            <p:nvSpPr>
              <p:cNvPr id="11359" name="Google Shape;11359;p223"/>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0" name="Google Shape;11360;p223"/>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61" name="Google Shape;11361;p223"/>
            <p:cNvGrpSpPr/>
            <p:nvPr/>
          </p:nvGrpSpPr>
          <p:grpSpPr>
            <a:xfrm flipH="1">
              <a:off x="5027921" y="299169"/>
              <a:ext cx="139200" cy="139200"/>
              <a:chOff x="4981783" y="1122924"/>
              <a:chExt cx="139200" cy="139200"/>
            </a:xfrm>
          </p:grpSpPr>
          <p:sp>
            <p:nvSpPr>
              <p:cNvPr id="11362" name="Google Shape;11362;p223"/>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3" name="Google Shape;11363;p223"/>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64" name="Google Shape;11364;p223"/>
          <p:cNvGrpSpPr/>
          <p:nvPr/>
        </p:nvGrpSpPr>
        <p:grpSpPr>
          <a:xfrm>
            <a:off x="5770213" y="3997867"/>
            <a:ext cx="2237680" cy="698604"/>
            <a:chOff x="5892900" y="3977892"/>
            <a:chExt cx="2237680" cy="698604"/>
          </a:xfrm>
        </p:grpSpPr>
        <p:sp>
          <p:nvSpPr>
            <p:cNvPr id="11365" name="Google Shape;11365;p223"/>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66" name="Google Shape;11366;p223"/>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1367" name="Google Shape;11367;p223"/>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68" name="Google Shape;11368;p223"/>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1369" name="Google Shape;11369;p223"/>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1370" name="Google Shape;11370;p223"/>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1371" name="Google Shape;11371;p223"/>
          <p:cNvGrpSpPr/>
          <p:nvPr/>
        </p:nvGrpSpPr>
        <p:grpSpPr>
          <a:xfrm>
            <a:off x="7748034" y="447002"/>
            <a:ext cx="1048647" cy="698600"/>
            <a:chOff x="7735475" y="3205150"/>
            <a:chExt cx="451400" cy="307050"/>
          </a:xfrm>
        </p:grpSpPr>
        <p:sp>
          <p:nvSpPr>
            <p:cNvPr id="11372" name="Google Shape;11372;p223"/>
            <p:cNvSpPr/>
            <p:nvPr/>
          </p:nvSpPr>
          <p:spPr>
            <a:xfrm>
              <a:off x="7735475" y="3210500"/>
              <a:ext cx="360975" cy="301700"/>
            </a:xfrm>
            <a:custGeom>
              <a:rect b="b" l="l" r="r" t="t"/>
              <a:pathLst>
                <a:path extrusionOk="0" h="12068" w="14439">
                  <a:moveTo>
                    <a:pt x="548" y="0"/>
                  </a:moveTo>
                  <a:cubicBezTo>
                    <a:pt x="244" y="0"/>
                    <a:pt x="0" y="243"/>
                    <a:pt x="0" y="547"/>
                  </a:cubicBezTo>
                  <a:lnTo>
                    <a:pt x="760" y="12067"/>
                  </a:lnTo>
                  <a:lnTo>
                    <a:pt x="14438" y="12067"/>
                  </a:lnTo>
                  <a:lnTo>
                    <a:pt x="12706" y="2310"/>
                  </a:lnTo>
                  <a:cubicBezTo>
                    <a:pt x="12645" y="1854"/>
                    <a:pt x="12250" y="1520"/>
                    <a:pt x="11794" y="1520"/>
                  </a:cubicBezTo>
                  <a:lnTo>
                    <a:pt x="8025" y="1520"/>
                  </a:lnTo>
                  <a:lnTo>
                    <a:pt x="8025" y="547"/>
                  </a:lnTo>
                  <a:cubicBezTo>
                    <a:pt x="8025" y="243"/>
                    <a:pt x="7782" y="0"/>
                    <a:pt x="7508" y="0"/>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3" name="Google Shape;11373;p223"/>
            <p:cNvSpPr/>
            <p:nvPr/>
          </p:nvSpPr>
          <p:spPr>
            <a:xfrm>
              <a:off x="7758275" y="3287225"/>
              <a:ext cx="386800" cy="224975"/>
            </a:xfrm>
            <a:custGeom>
              <a:rect b="b" l="l" r="r" t="t"/>
              <a:pathLst>
                <a:path extrusionOk="0" h="8999" w="15472">
                  <a:moveTo>
                    <a:pt x="2645" y="1"/>
                  </a:moveTo>
                  <a:cubicBezTo>
                    <a:pt x="2189" y="1"/>
                    <a:pt x="1794" y="305"/>
                    <a:pt x="1733" y="761"/>
                  </a:cubicBezTo>
                  <a:lnTo>
                    <a:pt x="0" y="8998"/>
                  </a:lnTo>
                  <a:lnTo>
                    <a:pt x="13709" y="8998"/>
                  </a:lnTo>
                  <a:lnTo>
                    <a:pt x="15350" y="1126"/>
                  </a:lnTo>
                  <a:cubicBezTo>
                    <a:pt x="15472" y="548"/>
                    <a:pt x="15016" y="1"/>
                    <a:pt x="14438" y="1"/>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74" name="Google Shape;11374;p223"/>
            <p:cNvGrpSpPr/>
            <p:nvPr/>
          </p:nvGrpSpPr>
          <p:grpSpPr>
            <a:xfrm>
              <a:off x="8006000" y="3205150"/>
              <a:ext cx="180875" cy="163425"/>
              <a:chOff x="8006000" y="3205150"/>
              <a:chExt cx="180875" cy="163425"/>
            </a:xfrm>
          </p:grpSpPr>
          <p:sp>
            <p:nvSpPr>
              <p:cNvPr id="11375" name="Google Shape;11375;p223"/>
              <p:cNvSpPr/>
              <p:nvPr/>
            </p:nvSpPr>
            <p:spPr>
              <a:xfrm>
                <a:off x="8006000" y="3205150"/>
                <a:ext cx="180875" cy="163425"/>
              </a:xfrm>
              <a:custGeom>
                <a:rect b="b" l="l" r="r" t="t"/>
                <a:pathLst>
                  <a:path extrusionOk="0" h="6537" w="7235">
                    <a:moveTo>
                      <a:pt x="3609" y="1"/>
                    </a:moveTo>
                    <a:cubicBezTo>
                      <a:pt x="2128" y="1"/>
                      <a:pt x="789" y="1018"/>
                      <a:pt x="426" y="2524"/>
                    </a:cubicBezTo>
                    <a:cubicBezTo>
                      <a:pt x="0" y="4287"/>
                      <a:pt x="1095" y="6050"/>
                      <a:pt x="2858" y="6445"/>
                    </a:cubicBezTo>
                    <a:cubicBezTo>
                      <a:pt x="3115" y="6507"/>
                      <a:pt x="3372" y="6537"/>
                      <a:pt x="3625" y="6537"/>
                    </a:cubicBezTo>
                    <a:cubicBezTo>
                      <a:pt x="5107" y="6537"/>
                      <a:pt x="6446" y="5519"/>
                      <a:pt x="6809" y="4013"/>
                    </a:cubicBezTo>
                    <a:cubicBezTo>
                      <a:pt x="7235" y="2251"/>
                      <a:pt x="6140" y="488"/>
                      <a:pt x="4377" y="92"/>
                    </a:cubicBezTo>
                    <a:cubicBezTo>
                      <a:pt x="4120" y="30"/>
                      <a:pt x="3863" y="1"/>
                      <a:pt x="3609" y="1"/>
                    </a:cubicBez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76" name="Google Shape;11376;p223"/>
              <p:cNvGrpSpPr/>
              <p:nvPr/>
            </p:nvGrpSpPr>
            <p:grpSpPr>
              <a:xfrm>
                <a:off x="8063000" y="3253366"/>
                <a:ext cx="67650" cy="67675"/>
                <a:chOff x="8063000" y="3258350"/>
                <a:chExt cx="67650" cy="67675"/>
              </a:xfrm>
            </p:grpSpPr>
            <p:sp>
              <p:nvSpPr>
                <p:cNvPr id="11377" name="Google Shape;11377;p223"/>
                <p:cNvSpPr/>
                <p:nvPr/>
              </p:nvSpPr>
              <p:spPr>
                <a:xfrm>
                  <a:off x="8096425" y="3258350"/>
                  <a:ext cx="25" cy="67675"/>
                </a:xfrm>
                <a:custGeom>
                  <a:rect b="b" l="l" r="r" t="t"/>
                  <a:pathLst>
                    <a:path extrusionOk="0" fill="none" h="2707" w="1">
                      <a:moveTo>
                        <a:pt x="0" y="1"/>
                      </a:moveTo>
                      <a:lnTo>
                        <a:pt x="0" y="2706"/>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8" name="Google Shape;11378;p223"/>
                <p:cNvSpPr/>
                <p:nvPr/>
              </p:nvSpPr>
              <p:spPr>
                <a:xfrm>
                  <a:off x="8063000" y="3291800"/>
                  <a:ext cx="67650" cy="25"/>
                </a:xfrm>
                <a:custGeom>
                  <a:rect b="b" l="l" r="r" t="t"/>
                  <a:pathLst>
                    <a:path extrusionOk="0" fill="none" h="1" w="2706">
                      <a:moveTo>
                        <a:pt x="2705"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379" name="Google Shape;11379;p223"/>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383" name="Shape 11383"/>
        <p:cNvGrpSpPr/>
        <p:nvPr/>
      </p:nvGrpSpPr>
      <p:grpSpPr>
        <a:xfrm>
          <a:off x="0" y="0"/>
          <a:ext cx="0" cy="0"/>
          <a:chOff x="0" y="0"/>
          <a:chExt cx="0" cy="0"/>
        </a:xfrm>
      </p:grpSpPr>
      <p:sp>
        <p:nvSpPr>
          <p:cNvPr id="11384" name="Google Shape;11384;p224"/>
          <p:cNvSpPr/>
          <p:nvPr/>
        </p:nvSpPr>
        <p:spPr>
          <a:xfrm>
            <a:off x="735275" y="1386400"/>
            <a:ext cx="7699594" cy="32220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5" name="Google Shape;11385;p224"/>
          <p:cNvSpPr/>
          <p:nvPr/>
        </p:nvSpPr>
        <p:spPr>
          <a:xfrm>
            <a:off x="3974369" y="2217634"/>
            <a:ext cx="515400" cy="515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6" name="Google Shape;11386;p224"/>
          <p:cNvSpPr/>
          <p:nvPr/>
        </p:nvSpPr>
        <p:spPr>
          <a:xfrm>
            <a:off x="4654231" y="2217634"/>
            <a:ext cx="515400" cy="515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7" name="Google Shape;11387;p224"/>
          <p:cNvSpPr/>
          <p:nvPr/>
        </p:nvSpPr>
        <p:spPr>
          <a:xfrm>
            <a:off x="3974369" y="3367966"/>
            <a:ext cx="515400" cy="515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8" name="Google Shape;11388;p224"/>
          <p:cNvSpPr/>
          <p:nvPr/>
        </p:nvSpPr>
        <p:spPr>
          <a:xfrm>
            <a:off x="4654231" y="3367966"/>
            <a:ext cx="515400" cy="515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89" name="Google Shape;11389;p224"/>
          <p:cNvGrpSpPr/>
          <p:nvPr/>
        </p:nvGrpSpPr>
        <p:grpSpPr>
          <a:xfrm>
            <a:off x="4736126" y="2305250"/>
            <a:ext cx="351610" cy="340168"/>
            <a:chOff x="3270550" y="832575"/>
            <a:chExt cx="499375" cy="483125"/>
          </a:xfrm>
        </p:grpSpPr>
        <p:sp>
          <p:nvSpPr>
            <p:cNvPr id="11390" name="Google Shape;11390;p224"/>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91" name="Google Shape;11391;p224"/>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92" name="Google Shape;11392;p224"/>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1393" name="Google Shape;11393;p224"/>
          <p:cNvGrpSpPr/>
          <p:nvPr/>
        </p:nvGrpSpPr>
        <p:grpSpPr>
          <a:xfrm>
            <a:off x="4054259" y="2305259"/>
            <a:ext cx="355641" cy="340151"/>
            <a:chOff x="5049750" y="832600"/>
            <a:chExt cx="505100" cy="483100"/>
          </a:xfrm>
        </p:grpSpPr>
        <p:sp>
          <p:nvSpPr>
            <p:cNvPr id="11394" name="Google Shape;11394;p224"/>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95" name="Google Shape;11395;p224"/>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1396" name="Google Shape;11396;p224"/>
          <p:cNvGrpSpPr/>
          <p:nvPr/>
        </p:nvGrpSpPr>
        <p:grpSpPr>
          <a:xfrm>
            <a:off x="4741840" y="3455572"/>
            <a:ext cx="340168" cy="340186"/>
            <a:chOff x="1487200" y="2021475"/>
            <a:chExt cx="483125" cy="483150"/>
          </a:xfrm>
        </p:grpSpPr>
        <p:sp>
          <p:nvSpPr>
            <p:cNvPr id="11397" name="Google Shape;11397;p224"/>
            <p:cNvSpPr/>
            <p:nvPr/>
          </p:nvSpPr>
          <p:spPr>
            <a:xfrm>
              <a:off x="1487200" y="2021475"/>
              <a:ext cx="483125" cy="483150"/>
            </a:xfrm>
            <a:custGeom>
              <a:rect b="b" l="l" r="r" t="t"/>
              <a:pathLst>
                <a:path extrusionOk="0" h="19326" w="19325">
                  <a:moveTo>
                    <a:pt x="17628" y="1133"/>
                  </a:moveTo>
                  <a:cubicBezTo>
                    <a:pt x="17939" y="1133"/>
                    <a:pt x="18192" y="1386"/>
                    <a:pt x="18192" y="1701"/>
                  </a:cubicBezTo>
                  <a:lnTo>
                    <a:pt x="18192" y="14796"/>
                  </a:lnTo>
                  <a:lnTo>
                    <a:pt x="1132" y="14796"/>
                  </a:lnTo>
                  <a:lnTo>
                    <a:pt x="1132" y="1701"/>
                  </a:lnTo>
                  <a:cubicBezTo>
                    <a:pt x="1132" y="1386"/>
                    <a:pt x="1386" y="1133"/>
                    <a:pt x="1700" y="1133"/>
                  </a:cubicBezTo>
                  <a:close/>
                  <a:moveTo>
                    <a:pt x="18192" y="15928"/>
                  </a:moveTo>
                  <a:lnTo>
                    <a:pt x="18192" y="17628"/>
                  </a:lnTo>
                  <a:cubicBezTo>
                    <a:pt x="18192" y="17939"/>
                    <a:pt x="17939" y="18193"/>
                    <a:pt x="17628" y="18193"/>
                  </a:cubicBezTo>
                  <a:lnTo>
                    <a:pt x="1700" y="18193"/>
                  </a:lnTo>
                  <a:cubicBezTo>
                    <a:pt x="1386" y="18193"/>
                    <a:pt x="1132" y="17939"/>
                    <a:pt x="1132" y="17628"/>
                  </a:cubicBezTo>
                  <a:lnTo>
                    <a:pt x="1132" y="15928"/>
                  </a:lnTo>
                  <a:close/>
                  <a:moveTo>
                    <a:pt x="1700" y="1"/>
                  </a:moveTo>
                  <a:cubicBezTo>
                    <a:pt x="761" y="1"/>
                    <a:pt x="0" y="761"/>
                    <a:pt x="0" y="1701"/>
                  </a:cubicBezTo>
                  <a:lnTo>
                    <a:pt x="0" y="17628"/>
                  </a:lnTo>
                  <a:cubicBezTo>
                    <a:pt x="0" y="18564"/>
                    <a:pt x="761" y="19325"/>
                    <a:pt x="1700" y="19325"/>
                  </a:cubicBezTo>
                  <a:lnTo>
                    <a:pt x="17628" y="19325"/>
                  </a:lnTo>
                  <a:cubicBezTo>
                    <a:pt x="18564" y="19325"/>
                    <a:pt x="19325" y="18564"/>
                    <a:pt x="19325" y="17628"/>
                  </a:cubicBezTo>
                  <a:lnTo>
                    <a:pt x="19325" y="1701"/>
                  </a:lnTo>
                  <a:cubicBezTo>
                    <a:pt x="19325" y="761"/>
                    <a:pt x="18564" y="1"/>
                    <a:pt x="176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98" name="Google Shape;11398;p224"/>
            <p:cNvSpPr/>
            <p:nvPr/>
          </p:nvSpPr>
          <p:spPr>
            <a:xfrm>
              <a:off x="1573100" y="2078100"/>
              <a:ext cx="84875" cy="284000"/>
            </a:xfrm>
            <a:custGeom>
              <a:rect b="b" l="l" r="r" t="t"/>
              <a:pathLst>
                <a:path extrusionOk="0" h="11360" w="3395">
                  <a:moveTo>
                    <a:pt x="1697" y="6833"/>
                  </a:moveTo>
                  <a:cubicBezTo>
                    <a:pt x="2201" y="6833"/>
                    <a:pt x="2455" y="7440"/>
                    <a:pt x="2099" y="7799"/>
                  </a:cubicBezTo>
                  <a:cubicBezTo>
                    <a:pt x="1983" y="7914"/>
                    <a:pt x="1841" y="7966"/>
                    <a:pt x="1702" y="7966"/>
                  </a:cubicBezTo>
                  <a:cubicBezTo>
                    <a:pt x="1411" y="7966"/>
                    <a:pt x="1133" y="7739"/>
                    <a:pt x="1133" y="7398"/>
                  </a:cubicBezTo>
                  <a:cubicBezTo>
                    <a:pt x="1133" y="7084"/>
                    <a:pt x="1383" y="6833"/>
                    <a:pt x="1697" y="6833"/>
                  </a:cubicBezTo>
                  <a:close/>
                  <a:moveTo>
                    <a:pt x="1697" y="0"/>
                  </a:moveTo>
                  <a:cubicBezTo>
                    <a:pt x="1383" y="0"/>
                    <a:pt x="1133" y="254"/>
                    <a:pt x="1133" y="568"/>
                  </a:cubicBezTo>
                  <a:lnTo>
                    <a:pt x="1133" y="5798"/>
                  </a:lnTo>
                  <a:cubicBezTo>
                    <a:pt x="453" y="6036"/>
                    <a:pt x="0" y="6679"/>
                    <a:pt x="0" y="7398"/>
                  </a:cubicBezTo>
                  <a:cubicBezTo>
                    <a:pt x="0" y="8116"/>
                    <a:pt x="453" y="8760"/>
                    <a:pt x="1133" y="8998"/>
                  </a:cubicBezTo>
                  <a:lnTo>
                    <a:pt x="1133" y="10795"/>
                  </a:lnTo>
                  <a:cubicBezTo>
                    <a:pt x="1133" y="11109"/>
                    <a:pt x="1383" y="11359"/>
                    <a:pt x="1697" y="11359"/>
                  </a:cubicBezTo>
                  <a:cubicBezTo>
                    <a:pt x="2011" y="11359"/>
                    <a:pt x="2265" y="11109"/>
                    <a:pt x="2265" y="10795"/>
                  </a:cubicBezTo>
                  <a:lnTo>
                    <a:pt x="2265" y="8998"/>
                  </a:lnTo>
                  <a:cubicBezTo>
                    <a:pt x="2941" y="8760"/>
                    <a:pt x="3394" y="8116"/>
                    <a:pt x="3394" y="7398"/>
                  </a:cubicBezTo>
                  <a:cubicBezTo>
                    <a:pt x="3394" y="6679"/>
                    <a:pt x="2941" y="6036"/>
                    <a:pt x="2265" y="5798"/>
                  </a:cubicBezTo>
                  <a:lnTo>
                    <a:pt x="2265" y="568"/>
                  </a:lnTo>
                  <a:cubicBezTo>
                    <a:pt x="2265" y="254"/>
                    <a:pt x="2011"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399" name="Google Shape;11399;p224"/>
            <p:cNvSpPr/>
            <p:nvPr/>
          </p:nvSpPr>
          <p:spPr>
            <a:xfrm>
              <a:off x="1686325" y="2078100"/>
              <a:ext cx="84875" cy="284000"/>
            </a:xfrm>
            <a:custGeom>
              <a:rect b="b" l="l" r="r" t="t"/>
              <a:pathLst>
                <a:path extrusionOk="0" h="11360" w="3395">
                  <a:moveTo>
                    <a:pt x="1697" y="3436"/>
                  </a:moveTo>
                  <a:cubicBezTo>
                    <a:pt x="2011" y="3436"/>
                    <a:pt x="2262" y="3687"/>
                    <a:pt x="2262" y="4001"/>
                  </a:cubicBezTo>
                  <a:cubicBezTo>
                    <a:pt x="2262" y="4315"/>
                    <a:pt x="2011" y="4569"/>
                    <a:pt x="1697" y="4569"/>
                  </a:cubicBezTo>
                  <a:cubicBezTo>
                    <a:pt x="1383" y="4569"/>
                    <a:pt x="1133" y="4315"/>
                    <a:pt x="1133" y="4001"/>
                  </a:cubicBezTo>
                  <a:cubicBezTo>
                    <a:pt x="1133" y="3687"/>
                    <a:pt x="1383" y="3436"/>
                    <a:pt x="1697" y="3436"/>
                  </a:cubicBezTo>
                  <a:close/>
                  <a:moveTo>
                    <a:pt x="1697" y="0"/>
                  </a:moveTo>
                  <a:cubicBezTo>
                    <a:pt x="1383" y="0"/>
                    <a:pt x="1133" y="254"/>
                    <a:pt x="1133" y="568"/>
                  </a:cubicBezTo>
                  <a:lnTo>
                    <a:pt x="1133" y="2401"/>
                  </a:lnTo>
                  <a:cubicBezTo>
                    <a:pt x="453" y="2639"/>
                    <a:pt x="0" y="3282"/>
                    <a:pt x="0" y="4001"/>
                  </a:cubicBezTo>
                  <a:cubicBezTo>
                    <a:pt x="0" y="4720"/>
                    <a:pt x="453" y="5363"/>
                    <a:pt x="1133" y="5601"/>
                  </a:cubicBezTo>
                  <a:lnTo>
                    <a:pt x="1133" y="10795"/>
                  </a:lnTo>
                  <a:cubicBezTo>
                    <a:pt x="1133" y="11109"/>
                    <a:pt x="1383" y="11359"/>
                    <a:pt x="1697" y="11359"/>
                  </a:cubicBezTo>
                  <a:cubicBezTo>
                    <a:pt x="2011" y="11359"/>
                    <a:pt x="2265" y="11109"/>
                    <a:pt x="2265" y="10795"/>
                  </a:cubicBezTo>
                  <a:lnTo>
                    <a:pt x="2265" y="5601"/>
                  </a:lnTo>
                  <a:cubicBezTo>
                    <a:pt x="2941" y="5363"/>
                    <a:pt x="3394" y="4720"/>
                    <a:pt x="3394" y="4001"/>
                  </a:cubicBezTo>
                  <a:cubicBezTo>
                    <a:pt x="3394" y="3282"/>
                    <a:pt x="2941" y="2639"/>
                    <a:pt x="2265" y="2401"/>
                  </a:cubicBezTo>
                  <a:lnTo>
                    <a:pt x="2265" y="568"/>
                  </a:lnTo>
                  <a:cubicBezTo>
                    <a:pt x="2265" y="254"/>
                    <a:pt x="2011"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00" name="Google Shape;11400;p224"/>
            <p:cNvSpPr/>
            <p:nvPr/>
          </p:nvSpPr>
          <p:spPr>
            <a:xfrm>
              <a:off x="1799550" y="2078100"/>
              <a:ext cx="84875" cy="284000"/>
            </a:xfrm>
            <a:custGeom>
              <a:rect b="b" l="l" r="r" t="t"/>
              <a:pathLst>
                <a:path extrusionOk="0" h="11360" w="3395">
                  <a:moveTo>
                    <a:pt x="1698" y="6833"/>
                  </a:moveTo>
                  <a:cubicBezTo>
                    <a:pt x="2202" y="6833"/>
                    <a:pt x="2455" y="7440"/>
                    <a:pt x="2099" y="7799"/>
                  </a:cubicBezTo>
                  <a:cubicBezTo>
                    <a:pt x="1983" y="7914"/>
                    <a:pt x="1841" y="7966"/>
                    <a:pt x="1703" y="7966"/>
                  </a:cubicBezTo>
                  <a:cubicBezTo>
                    <a:pt x="1411" y="7966"/>
                    <a:pt x="1133" y="7739"/>
                    <a:pt x="1133" y="7398"/>
                  </a:cubicBezTo>
                  <a:cubicBezTo>
                    <a:pt x="1133" y="7084"/>
                    <a:pt x="1384" y="6833"/>
                    <a:pt x="1698" y="6833"/>
                  </a:cubicBezTo>
                  <a:close/>
                  <a:moveTo>
                    <a:pt x="1698" y="0"/>
                  </a:moveTo>
                  <a:cubicBezTo>
                    <a:pt x="1384" y="0"/>
                    <a:pt x="1133" y="254"/>
                    <a:pt x="1133" y="568"/>
                  </a:cubicBezTo>
                  <a:lnTo>
                    <a:pt x="1133" y="5798"/>
                  </a:lnTo>
                  <a:cubicBezTo>
                    <a:pt x="454" y="6036"/>
                    <a:pt x="1" y="6679"/>
                    <a:pt x="1" y="7398"/>
                  </a:cubicBezTo>
                  <a:cubicBezTo>
                    <a:pt x="1" y="8116"/>
                    <a:pt x="454" y="8760"/>
                    <a:pt x="1133" y="8998"/>
                  </a:cubicBezTo>
                  <a:lnTo>
                    <a:pt x="1133" y="10795"/>
                  </a:lnTo>
                  <a:cubicBezTo>
                    <a:pt x="1133" y="11109"/>
                    <a:pt x="1384" y="11359"/>
                    <a:pt x="1698" y="11359"/>
                  </a:cubicBezTo>
                  <a:cubicBezTo>
                    <a:pt x="2012" y="11359"/>
                    <a:pt x="2265" y="11109"/>
                    <a:pt x="2265" y="10795"/>
                  </a:cubicBezTo>
                  <a:lnTo>
                    <a:pt x="2265" y="8998"/>
                  </a:lnTo>
                  <a:cubicBezTo>
                    <a:pt x="2942" y="8760"/>
                    <a:pt x="3394" y="8116"/>
                    <a:pt x="3394" y="7398"/>
                  </a:cubicBezTo>
                  <a:cubicBezTo>
                    <a:pt x="3394" y="6679"/>
                    <a:pt x="2942" y="6036"/>
                    <a:pt x="2265" y="5798"/>
                  </a:cubicBezTo>
                  <a:lnTo>
                    <a:pt x="2265" y="568"/>
                  </a:lnTo>
                  <a:cubicBezTo>
                    <a:pt x="2265" y="254"/>
                    <a:pt x="2012"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1401" name="Google Shape;11401;p224"/>
          <p:cNvSpPr/>
          <p:nvPr/>
        </p:nvSpPr>
        <p:spPr>
          <a:xfrm>
            <a:off x="4066852" y="3467322"/>
            <a:ext cx="330434" cy="316687"/>
          </a:xfrm>
          <a:custGeom>
            <a:rect b="b" l="l" r="r" t="t"/>
            <a:pathLst>
              <a:path extrusionOk="0" h="17991" w="18772">
                <a:moveTo>
                  <a:pt x="17492" y="6197"/>
                </a:moveTo>
                <a:lnTo>
                  <a:pt x="17217" y="8063"/>
                </a:lnTo>
                <a:lnTo>
                  <a:pt x="15626" y="6472"/>
                </a:lnTo>
                <a:lnTo>
                  <a:pt x="17492" y="6197"/>
                </a:lnTo>
                <a:close/>
                <a:moveTo>
                  <a:pt x="6055" y="9391"/>
                </a:moveTo>
                <a:lnTo>
                  <a:pt x="6055" y="16858"/>
                </a:lnTo>
                <a:lnTo>
                  <a:pt x="1133" y="16858"/>
                </a:lnTo>
                <a:lnTo>
                  <a:pt x="1133" y="13332"/>
                </a:lnTo>
                <a:lnTo>
                  <a:pt x="6055" y="9391"/>
                </a:lnTo>
                <a:close/>
                <a:moveTo>
                  <a:pt x="7187" y="9141"/>
                </a:moveTo>
                <a:lnTo>
                  <a:pt x="11903" y="11568"/>
                </a:lnTo>
                <a:lnTo>
                  <a:pt x="11903" y="16858"/>
                </a:lnTo>
                <a:lnTo>
                  <a:pt x="7187" y="16858"/>
                </a:lnTo>
                <a:lnTo>
                  <a:pt x="7187" y="9141"/>
                </a:lnTo>
                <a:close/>
                <a:moveTo>
                  <a:pt x="565" y="1"/>
                </a:moveTo>
                <a:cubicBezTo>
                  <a:pt x="254" y="1"/>
                  <a:pt x="1" y="255"/>
                  <a:pt x="1" y="569"/>
                </a:cubicBezTo>
                <a:lnTo>
                  <a:pt x="1" y="17423"/>
                </a:lnTo>
                <a:cubicBezTo>
                  <a:pt x="1" y="17737"/>
                  <a:pt x="254" y="17991"/>
                  <a:pt x="565" y="17991"/>
                </a:cubicBezTo>
                <a:lnTo>
                  <a:pt x="18141" y="17991"/>
                </a:lnTo>
                <a:cubicBezTo>
                  <a:pt x="18455" y="17991"/>
                  <a:pt x="18706" y="17737"/>
                  <a:pt x="18706" y="17423"/>
                </a:cubicBezTo>
                <a:cubicBezTo>
                  <a:pt x="18706" y="17112"/>
                  <a:pt x="18455" y="16858"/>
                  <a:pt x="18141" y="16858"/>
                </a:cubicBezTo>
                <a:lnTo>
                  <a:pt x="13033" y="16858"/>
                </a:lnTo>
                <a:lnTo>
                  <a:pt x="13033" y="11457"/>
                </a:lnTo>
                <a:lnTo>
                  <a:pt x="16022" y="8467"/>
                </a:lnTo>
                <a:lnTo>
                  <a:pt x="17214" y="9660"/>
                </a:lnTo>
                <a:cubicBezTo>
                  <a:pt x="17329" y="9774"/>
                  <a:pt x="17471" y="9826"/>
                  <a:pt x="17611" y="9826"/>
                </a:cubicBezTo>
                <a:cubicBezTo>
                  <a:pt x="17874" y="9826"/>
                  <a:pt x="18129" y="9643"/>
                  <a:pt x="18175" y="9343"/>
                </a:cubicBezTo>
                <a:lnTo>
                  <a:pt x="18721" y="5608"/>
                </a:lnTo>
                <a:cubicBezTo>
                  <a:pt x="18771" y="5262"/>
                  <a:pt x="18501" y="4962"/>
                  <a:pt x="18164" y="4962"/>
                </a:cubicBezTo>
                <a:cubicBezTo>
                  <a:pt x="18137" y="4962"/>
                  <a:pt x="18109" y="4964"/>
                  <a:pt x="18081" y="4968"/>
                </a:cubicBezTo>
                <a:lnTo>
                  <a:pt x="14346" y="5514"/>
                </a:lnTo>
                <a:cubicBezTo>
                  <a:pt x="13887" y="5584"/>
                  <a:pt x="13700" y="6145"/>
                  <a:pt x="14029" y="6475"/>
                </a:cubicBezTo>
                <a:lnTo>
                  <a:pt x="15222" y="7667"/>
                </a:lnTo>
                <a:lnTo>
                  <a:pt x="12359" y="10530"/>
                </a:lnTo>
                <a:lnTo>
                  <a:pt x="6879" y="7710"/>
                </a:lnTo>
                <a:cubicBezTo>
                  <a:pt x="6867" y="7703"/>
                  <a:pt x="6855" y="7697"/>
                  <a:pt x="6846" y="7694"/>
                </a:cubicBezTo>
                <a:lnTo>
                  <a:pt x="6831" y="7688"/>
                </a:lnTo>
                <a:lnTo>
                  <a:pt x="6794" y="7673"/>
                </a:lnTo>
                <a:lnTo>
                  <a:pt x="6776" y="7670"/>
                </a:lnTo>
                <a:cubicBezTo>
                  <a:pt x="6767" y="7667"/>
                  <a:pt x="6755" y="7664"/>
                  <a:pt x="6743" y="7661"/>
                </a:cubicBezTo>
                <a:lnTo>
                  <a:pt x="6728" y="7658"/>
                </a:lnTo>
                <a:cubicBezTo>
                  <a:pt x="6713" y="7655"/>
                  <a:pt x="6695" y="7652"/>
                  <a:pt x="6680" y="7649"/>
                </a:cubicBezTo>
                <a:lnTo>
                  <a:pt x="6553" y="7649"/>
                </a:lnTo>
                <a:cubicBezTo>
                  <a:pt x="6541" y="7649"/>
                  <a:pt x="6526" y="7655"/>
                  <a:pt x="6514" y="7655"/>
                </a:cubicBezTo>
                <a:lnTo>
                  <a:pt x="6495" y="7661"/>
                </a:lnTo>
                <a:cubicBezTo>
                  <a:pt x="6483" y="7661"/>
                  <a:pt x="6474" y="7664"/>
                  <a:pt x="6465" y="7667"/>
                </a:cubicBezTo>
                <a:lnTo>
                  <a:pt x="6447" y="7673"/>
                </a:lnTo>
                <a:cubicBezTo>
                  <a:pt x="6432" y="7679"/>
                  <a:pt x="6417" y="7682"/>
                  <a:pt x="6405" y="7688"/>
                </a:cubicBezTo>
                <a:lnTo>
                  <a:pt x="6387" y="7697"/>
                </a:lnTo>
                <a:lnTo>
                  <a:pt x="6360" y="7710"/>
                </a:lnTo>
                <a:lnTo>
                  <a:pt x="6341" y="7719"/>
                </a:lnTo>
                <a:cubicBezTo>
                  <a:pt x="6332" y="7725"/>
                  <a:pt x="6323" y="7731"/>
                  <a:pt x="6314" y="7737"/>
                </a:cubicBezTo>
                <a:lnTo>
                  <a:pt x="6299" y="7746"/>
                </a:lnTo>
                <a:cubicBezTo>
                  <a:pt x="6287" y="7752"/>
                  <a:pt x="6275" y="7761"/>
                  <a:pt x="6266" y="7770"/>
                </a:cubicBezTo>
                <a:lnTo>
                  <a:pt x="6260" y="7776"/>
                </a:lnTo>
                <a:lnTo>
                  <a:pt x="1133" y="11879"/>
                </a:lnTo>
                <a:lnTo>
                  <a:pt x="1133" y="569"/>
                </a:lnTo>
                <a:cubicBezTo>
                  <a:pt x="1133" y="255"/>
                  <a:pt x="879" y="1"/>
                  <a:pt x="5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02" name="Google Shape;11402;p224"/>
          <p:cNvSpPr/>
          <p:nvPr/>
        </p:nvSpPr>
        <p:spPr>
          <a:xfrm>
            <a:off x="3785375" y="1193375"/>
            <a:ext cx="1557900" cy="3400500"/>
          </a:xfrm>
          <a:prstGeom prst="roundRect">
            <a:avLst>
              <a:gd fmla="val 16667" name="adj"/>
            </a:avLst>
          </a:prstGeom>
          <a:solidFill>
            <a:srgbClr val="EBE1FF"/>
          </a:solidFill>
          <a:ln cap="flat" cmpd="sng" w="38100">
            <a:solidFill>
              <a:srgbClr val="EBE1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03" name="Google Shape;11403;p224"/>
          <p:cNvPicPr preferRelativeResize="0"/>
          <p:nvPr/>
        </p:nvPicPr>
        <p:blipFill>
          <a:blip r:embed="rId3">
            <a:alphaModFix/>
          </a:blip>
          <a:stretch>
            <a:fillRect/>
          </a:stretch>
        </p:blipFill>
        <p:spPr>
          <a:xfrm>
            <a:off x="3638863" y="1142709"/>
            <a:ext cx="1817224" cy="3575091"/>
          </a:xfrm>
          <a:prstGeom prst="rect">
            <a:avLst/>
          </a:prstGeom>
          <a:noFill/>
          <a:ln>
            <a:noFill/>
          </a:ln>
        </p:spPr>
      </p:pic>
      <p:grpSp>
        <p:nvGrpSpPr>
          <p:cNvPr id="11404" name="Google Shape;11404;p224"/>
          <p:cNvGrpSpPr/>
          <p:nvPr/>
        </p:nvGrpSpPr>
        <p:grpSpPr>
          <a:xfrm>
            <a:off x="823162" y="1448080"/>
            <a:ext cx="560767" cy="139276"/>
            <a:chOff x="4817137" y="299092"/>
            <a:chExt cx="560767" cy="139276"/>
          </a:xfrm>
        </p:grpSpPr>
        <p:grpSp>
          <p:nvGrpSpPr>
            <p:cNvPr id="11405" name="Google Shape;11405;p224"/>
            <p:cNvGrpSpPr/>
            <p:nvPr/>
          </p:nvGrpSpPr>
          <p:grpSpPr>
            <a:xfrm flipH="1">
              <a:off x="4817137" y="299092"/>
              <a:ext cx="139200" cy="139200"/>
              <a:chOff x="5192567" y="1122848"/>
              <a:chExt cx="139200" cy="139200"/>
            </a:xfrm>
          </p:grpSpPr>
          <p:sp>
            <p:nvSpPr>
              <p:cNvPr id="11406" name="Google Shape;11406;p224"/>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7" name="Google Shape;11407;p22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8" name="Google Shape;11408;p22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09" name="Google Shape;11409;p224"/>
            <p:cNvGrpSpPr/>
            <p:nvPr/>
          </p:nvGrpSpPr>
          <p:grpSpPr>
            <a:xfrm flipH="1">
              <a:off x="5238704" y="299094"/>
              <a:ext cx="139200" cy="139200"/>
              <a:chOff x="5192500" y="1122925"/>
              <a:chExt cx="139200" cy="139200"/>
            </a:xfrm>
          </p:grpSpPr>
          <p:sp>
            <p:nvSpPr>
              <p:cNvPr id="11410" name="Google Shape;11410;p224"/>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1" name="Google Shape;11411;p224"/>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12" name="Google Shape;11412;p224"/>
            <p:cNvGrpSpPr/>
            <p:nvPr/>
          </p:nvGrpSpPr>
          <p:grpSpPr>
            <a:xfrm flipH="1">
              <a:off x="5027921" y="299169"/>
              <a:ext cx="139200" cy="139200"/>
              <a:chOff x="4981783" y="1122924"/>
              <a:chExt cx="139200" cy="139200"/>
            </a:xfrm>
          </p:grpSpPr>
          <p:sp>
            <p:nvSpPr>
              <p:cNvPr id="11413" name="Google Shape;11413;p224"/>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4" name="Google Shape;11414;p224"/>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415" name="Google Shape;11415;p224"/>
          <p:cNvSpPr txBox="1"/>
          <p:nvPr>
            <p:ph idx="4294967295" type="subTitle"/>
          </p:nvPr>
        </p:nvSpPr>
        <p:spPr>
          <a:xfrm flipH="1">
            <a:off x="1383925" y="811410"/>
            <a:ext cx="1953300" cy="466200"/>
          </a:xfrm>
          <a:prstGeom prst="rect">
            <a:avLst/>
          </a:prstGeom>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t> </a:t>
            </a:r>
            <a:endParaRPr sz="1600"/>
          </a:p>
        </p:txBody>
      </p:sp>
      <p:sp>
        <p:nvSpPr>
          <p:cNvPr id="11416" name="Google Shape;11416;p224"/>
          <p:cNvSpPr txBox="1"/>
          <p:nvPr>
            <p:ph idx="4294967295" type="subTitle"/>
          </p:nvPr>
        </p:nvSpPr>
        <p:spPr>
          <a:xfrm flipH="1">
            <a:off x="941275" y="2125350"/>
            <a:ext cx="2773800" cy="8322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0B37BA"/>
              </a:solidFill>
              <a:latin typeface="Space Grotesk"/>
              <a:ea typeface="Space Grotesk"/>
              <a:cs typeface="Space Grotesk"/>
              <a:sym typeface="Space Grotesk"/>
            </a:endParaRPr>
          </a:p>
          <a:p>
            <a:pPr indent="0" lvl="0" marL="0" rtl="0" algn="just">
              <a:spcBef>
                <a:spcPts val="0"/>
              </a:spcBef>
              <a:spcAft>
                <a:spcPts val="0"/>
              </a:spcAft>
              <a:buNone/>
            </a:pPr>
            <a:r>
              <a:rPr lang="en" sz="1200">
                <a:solidFill>
                  <a:srgbClr val="0B37BA"/>
                </a:solidFill>
                <a:latin typeface="Space Grotesk"/>
                <a:ea typeface="Space Grotesk"/>
                <a:cs typeface="Space Grotesk"/>
                <a:sym typeface="Space Grotesk"/>
              </a:rPr>
              <a:t>Educate your children about the dangers of the internet and how to use it safely</a:t>
            </a:r>
            <a:endParaRPr sz="1200">
              <a:solidFill>
                <a:srgbClr val="0B37BA"/>
              </a:solidFill>
              <a:latin typeface="Space Grotesk"/>
              <a:ea typeface="Space Grotesk"/>
              <a:cs typeface="Space Grotesk"/>
              <a:sym typeface="Space Grotesk"/>
            </a:endParaRPr>
          </a:p>
          <a:p>
            <a:pPr indent="0" lvl="0" marL="0" rtl="0" algn="r">
              <a:spcBef>
                <a:spcPts val="0"/>
              </a:spcBef>
              <a:spcAft>
                <a:spcPts val="0"/>
              </a:spcAft>
              <a:buNone/>
            </a:pPr>
            <a:r>
              <a:t/>
            </a:r>
            <a:endParaRPr/>
          </a:p>
        </p:txBody>
      </p:sp>
      <p:pic>
        <p:nvPicPr>
          <p:cNvPr id="11417" name="Google Shape;11417;p224"/>
          <p:cNvPicPr preferRelativeResize="0"/>
          <p:nvPr/>
        </p:nvPicPr>
        <p:blipFill>
          <a:blip r:embed="rId4">
            <a:alphaModFix/>
          </a:blip>
          <a:stretch>
            <a:fillRect/>
          </a:stretch>
        </p:blipFill>
        <p:spPr>
          <a:xfrm>
            <a:off x="3733800" y="1386409"/>
            <a:ext cx="1557899" cy="490116"/>
          </a:xfrm>
          <a:prstGeom prst="rect">
            <a:avLst/>
          </a:prstGeom>
          <a:noFill/>
          <a:ln>
            <a:noFill/>
          </a:ln>
        </p:spPr>
      </p:pic>
      <p:grpSp>
        <p:nvGrpSpPr>
          <p:cNvPr id="11418" name="Google Shape;11418;p224"/>
          <p:cNvGrpSpPr/>
          <p:nvPr/>
        </p:nvGrpSpPr>
        <p:grpSpPr>
          <a:xfrm rot="5400000">
            <a:off x="3496372" y="2832004"/>
            <a:ext cx="2177400" cy="747011"/>
            <a:chOff x="5953181" y="3876807"/>
            <a:chExt cx="2177400" cy="747011"/>
          </a:xfrm>
        </p:grpSpPr>
        <p:sp>
          <p:nvSpPr>
            <p:cNvPr id="11419" name="Google Shape;11419;p224"/>
            <p:cNvSpPr/>
            <p:nvPr/>
          </p:nvSpPr>
          <p:spPr>
            <a:xfrm rot="5400000">
              <a:off x="6758381" y="3172692"/>
              <a:ext cx="567000" cy="2177400"/>
            </a:xfrm>
            <a:prstGeom prst="rect">
              <a:avLst/>
            </a:prstGeom>
            <a:solidFill>
              <a:srgbClr val="EBE1FF"/>
            </a:solidFill>
            <a:ln cap="flat" cmpd="sng" w="19050">
              <a:solidFill>
                <a:srgbClr val="EBE1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20" name="Google Shape;11420;p224"/>
            <p:cNvPicPr preferRelativeResize="0"/>
            <p:nvPr/>
          </p:nvPicPr>
          <p:blipFill>
            <a:blip r:embed="rId5">
              <a:alphaModFix/>
            </a:blip>
            <a:stretch>
              <a:fillRect/>
            </a:stretch>
          </p:blipFill>
          <p:spPr>
            <a:xfrm rot="-5400000">
              <a:off x="6507072" y="4017407"/>
              <a:ext cx="488100" cy="488100"/>
            </a:xfrm>
            <a:prstGeom prst="rect">
              <a:avLst/>
            </a:prstGeom>
            <a:noFill/>
            <a:ln>
              <a:noFill/>
            </a:ln>
          </p:spPr>
        </p:pic>
        <p:pic>
          <p:nvPicPr>
            <p:cNvPr id="11421" name="Google Shape;11421;p224"/>
            <p:cNvPicPr preferRelativeResize="0"/>
            <p:nvPr/>
          </p:nvPicPr>
          <p:blipFill rotWithShape="1">
            <a:blip r:embed="rId6">
              <a:alphaModFix/>
            </a:blip>
            <a:srcRect b="6338" l="23067" r="22959" t="7780"/>
            <a:stretch/>
          </p:blipFill>
          <p:spPr>
            <a:xfrm rot="-5400000">
              <a:off x="7033106" y="4012457"/>
              <a:ext cx="488100" cy="498000"/>
            </a:xfrm>
            <a:prstGeom prst="ellipse">
              <a:avLst/>
            </a:prstGeom>
            <a:noFill/>
            <a:ln>
              <a:noFill/>
            </a:ln>
          </p:spPr>
        </p:pic>
        <p:pic>
          <p:nvPicPr>
            <p:cNvPr id="11422" name="Google Shape;11422;p224"/>
            <p:cNvPicPr preferRelativeResize="0"/>
            <p:nvPr/>
          </p:nvPicPr>
          <p:blipFill>
            <a:blip r:embed="rId7">
              <a:alphaModFix/>
            </a:blip>
            <a:stretch>
              <a:fillRect/>
            </a:stretch>
          </p:blipFill>
          <p:spPr>
            <a:xfrm rot="-5400000">
              <a:off x="7559119" y="4017407"/>
              <a:ext cx="488100" cy="488100"/>
            </a:xfrm>
            <a:prstGeom prst="rect">
              <a:avLst/>
            </a:prstGeom>
            <a:noFill/>
            <a:ln>
              <a:noFill/>
            </a:ln>
          </p:spPr>
        </p:pic>
        <p:pic>
          <p:nvPicPr>
            <p:cNvPr id="11423" name="Google Shape;11423;p224"/>
            <p:cNvPicPr preferRelativeResize="0"/>
            <p:nvPr/>
          </p:nvPicPr>
          <p:blipFill>
            <a:blip r:embed="rId8">
              <a:alphaModFix/>
            </a:blip>
            <a:stretch>
              <a:fillRect/>
            </a:stretch>
          </p:blipFill>
          <p:spPr>
            <a:xfrm rot="-5400000">
              <a:off x="5892900" y="4001313"/>
              <a:ext cx="747011" cy="498000"/>
            </a:xfrm>
            <a:prstGeom prst="rect">
              <a:avLst/>
            </a:prstGeom>
            <a:noFill/>
            <a:ln>
              <a:noFill/>
            </a:ln>
          </p:spPr>
        </p:pic>
      </p:grpSp>
      <p:sp>
        <p:nvSpPr>
          <p:cNvPr id="11424" name="Google Shape;11424;p224"/>
          <p:cNvSpPr/>
          <p:nvPr/>
        </p:nvSpPr>
        <p:spPr>
          <a:xfrm flipH="1" rot="-5400000">
            <a:off x="4737651" y="3419037"/>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5" name="Google Shape;11425;p224"/>
          <p:cNvSpPr txBox="1"/>
          <p:nvPr/>
        </p:nvSpPr>
        <p:spPr>
          <a:xfrm>
            <a:off x="5574375" y="2105125"/>
            <a:ext cx="2896200" cy="738900"/>
          </a:xfrm>
          <a:prstGeom prst="rect">
            <a:avLst/>
          </a:prstGeom>
          <a:noFill/>
          <a:ln>
            <a:noFill/>
          </a:ln>
        </p:spPr>
        <p:txBody>
          <a:bodyPr anchorCtr="0" anchor="ctr" bIns="91425" lIns="91425" spcFirstLastPara="1" rIns="91425" wrap="square" tIns="91425">
            <a:spAutoFit/>
          </a:bodyPr>
          <a:lstStyle/>
          <a:p>
            <a:pPr indent="0" lvl="0" marL="0" rtl="0" algn="just">
              <a:spcBef>
                <a:spcPts val="0"/>
              </a:spcBef>
              <a:spcAft>
                <a:spcPts val="0"/>
              </a:spcAft>
              <a:buNone/>
            </a:pPr>
            <a:r>
              <a:rPr lang="en" sz="1200">
                <a:solidFill>
                  <a:srgbClr val="A8561D"/>
                </a:solidFill>
                <a:latin typeface="Space Grotesk"/>
                <a:ea typeface="Space Grotesk"/>
                <a:cs typeface="Space Grotesk"/>
                <a:sym typeface="Space Grotesk"/>
              </a:rPr>
              <a:t>Eduque os seus filhos sobre os perigos da Internet e como utilizá-la em segurança</a:t>
            </a:r>
            <a:endParaRPr sz="1500">
              <a:solidFill>
                <a:srgbClr val="A8561D"/>
              </a:solidFill>
              <a:latin typeface="Source Sans Pro"/>
              <a:ea typeface="Source Sans Pro"/>
              <a:cs typeface="Source Sans Pro"/>
              <a:sym typeface="Source Sans Pro"/>
            </a:endParaRPr>
          </a:p>
        </p:txBody>
      </p:sp>
      <p:sp>
        <p:nvSpPr>
          <p:cNvPr id="11426" name="Google Shape;11426;p224"/>
          <p:cNvSpPr txBox="1"/>
          <p:nvPr>
            <p:ph idx="4294967295" type="subTitle"/>
          </p:nvPr>
        </p:nvSpPr>
        <p:spPr>
          <a:xfrm flipH="1">
            <a:off x="976675" y="1757825"/>
            <a:ext cx="2503200" cy="3714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Space Grotesk"/>
                <a:ea typeface="Space Grotesk"/>
                <a:cs typeface="Space Grotesk"/>
                <a:sym typeface="Space Grotesk"/>
              </a:rPr>
              <a:t>TEACH E-SAFETY</a:t>
            </a:r>
            <a:endParaRPr b="1" sz="2200">
              <a:latin typeface="Space Grotesk"/>
              <a:ea typeface="Space Grotesk"/>
              <a:cs typeface="Space Grotesk"/>
              <a:sym typeface="Space Grotesk"/>
            </a:endParaRPr>
          </a:p>
        </p:txBody>
      </p:sp>
      <p:sp>
        <p:nvSpPr>
          <p:cNvPr id="11427" name="Google Shape;11427;p224"/>
          <p:cNvSpPr txBox="1"/>
          <p:nvPr>
            <p:ph idx="4294967295" type="subTitle"/>
          </p:nvPr>
        </p:nvSpPr>
        <p:spPr>
          <a:xfrm flipH="1">
            <a:off x="5548675" y="1757825"/>
            <a:ext cx="2662200" cy="3714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A8561D"/>
                </a:solidFill>
                <a:latin typeface="Space Grotesk"/>
                <a:ea typeface="Space Grotesk"/>
                <a:cs typeface="Space Grotesk"/>
                <a:sym typeface="Space Grotesk"/>
              </a:rPr>
              <a:t>ENSINAR</a:t>
            </a:r>
            <a:r>
              <a:rPr b="1" lang="en" sz="2200">
                <a:solidFill>
                  <a:srgbClr val="A8561D"/>
                </a:solidFill>
                <a:latin typeface="Space Grotesk"/>
                <a:ea typeface="Space Grotesk"/>
                <a:cs typeface="Space Grotesk"/>
                <a:sym typeface="Space Grotesk"/>
              </a:rPr>
              <a:t> E-SAFETY</a:t>
            </a:r>
            <a:endParaRPr b="1" sz="2200">
              <a:solidFill>
                <a:srgbClr val="A8561D"/>
              </a:solidFill>
              <a:latin typeface="Space Grotesk"/>
              <a:ea typeface="Space Grotesk"/>
              <a:cs typeface="Space Grotesk"/>
              <a:sym typeface="Space Grotesk"/>
            </a:endParaRPr>
          </a:p>
        </p:txBody>
      </p:sp>
      <p:sp>
        <p:nvSpPr>
          <p:cNvPr id="11428" name="Google Shape;11428;p224"/>
          <p:cNvSpPr txBox="1"/>
          <p:nvPr>
            <p:ph idx="4294967295" type="subTitle"/>
          </p:nvPr>
        </p:nvSpPr>
        <p:spPr>
          <a:xfrm flipH="1">
            <a:off x="976675" y="2977025"/>
            <a:ext cx="2503200" cy="3714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latin typeface="Space Grotesk"/>
                <a:ea typeface="Space Grotesk"/>
                <a:cs typeface="Space Grotesk"/>
                <a:sym typeface="Space Grotesk"/>
              </a:rPr>
              <a:t>ONLINE ACTIVITY</a:t>
            </a:r>
            <a:endParaRPr b="1" sz="2200">
              <a:latin typeface="Space Grotesk"/>
              <a:ea typeface="Space Grotesk"/>
              <a:cs typeface="Space Grotesk"/>
              <a:sym typeface="Space Grotesk"/>
            </a:endParaRPr>
          </a:p>
        </p:txBody>
      </p:sp>
      <p:sp>
        <p:nvSpPr>
          <p:cNvPr id="11429" name="Google Shape;11429;p224"/>
          <p:cNvSpPr txBox="1"/>
          <p:nvPr>
            <p:ph idx="4294967295" type="subTitle"/>
          </p:nvPr>
        </p:nvSpPr>
        <p:spPr>
          <a:xfrm flipH="1">
            <a:off x="5624875" y="2977025"/>
            <a:ext cx="2662200" cy="3714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A8561D"/>
                </a:solidFill>
                <a:latin typeface="Space Grotesk"/>
                <a:ea typeface="Space Grotesk"/>
                <a:cs typeface="Space Grotesk"/>
                <a:sym typeface="Space Grotesk"/>
              </a:rPr>
              <a:t>ATIVIDADE ONLINE</a:t>
            </a:r>
            <a:endParaRPr b="1" sz="2200">
              <a:solidFill>
                <a:srgbClr val="A8561D"/>
              </a:solidFill>
              <a:latin typeface="Space Grotesk"/>
              <a:ea typeface="Space Grotesk"/>
              <a:cs typeface="Space Grotesk"/>
              <a:sym typeface="Space Grotesk"/>
            </a:endParaRPr>
          </a:p>
        </p:txBody>
      </p:sp>
      <p:sp>
        <p:nvSpPr>
          <p:cNvPr id="11430" name="Google Shape;11430;p224"/>
          <p:cNvSpPr txBox="1"/>
          <p:nvPr>
            <p:ph idx="4294967295" type="subTitle"/>
          </p:nvPr>
        </p:nvSpPr>
        <p:spPr>
          <a:xfrm flipH="1">
            <a:off x="5589475" y="3344550"/>
            <a:ext cx="2773800" cy="6543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0B37BA"/>
              </a:solidFill>
              <a:latin typeface="Space Grotesk"/>
              <a:ea typeface="Space Grotesk"/>
              <a:cs typeface="Space Grotesk"/>
              <a:sym typeface="Space Grotesk"/>
            </a:endParaRPr>
          </a:p>
          <a:p>
            <a:pPr indent="0" lvl="0" marL="0" marR="38100" rtl="0" algn="just">
              <a:lnSpc>
                <a:spcPct val="100000"/>
              </a:lnSpc>
              <a:spcBef>
                <a:spcPts val="0"/>
              </a:spcBef>
              <a:spcAft>
                <a:spcPts val="0"/>
              </a:spcAft>
              <a:buNone/>
            </a:pPr>
            <a:r>
              <a:rPr lang="en" sz="1200">
                <a:solidFill>
                  <a:srgbClr val="A8561D"/>
                </a:solidFill>
              </a:rPr>
              <a:t>Acompanhe o que o seu filho faz  online, com quem está a falar e o que está a publicar nas redes sociais  </a:t>
            </a:r>
            <a:endParaRPr sz="1200">
              <a:solidFill>
                <a:srgbClr val="A8561D"/>
              </a:solidFill>
            </a:endParaRPr>
          </a:p>
          <a:p>
            <a:pPr indent="0" lvl="0" marL="0" marR="38100" rtl="0" algn="l">
              <a:lnSpc>
                <a:spcPct val="100000"/>
              </a:lnSpc>
              <a:spcBef>
                <a:spcPts val="0"/>
              </a:spcBef>
              <a:spcAft>
                <a:spcPts val="0"/>
              </a:spcAft>
              <a:buNone/>
            </a:pPr>
            <a:r>
              <a:t/>
            </a:r>
            <a:endParaRPr sz="1200">
              <a:solidFill>
                <a:srgbClr val="A8561D"/>
              </a:solidFill>
            </a:endParaRPr>
          </a:p>
        </p:txBody>
      </p:sp>
      <p:sp>
        <p:nvSpPr>
          <p:cNvPr id="11431" name="Google Shape;11431;p224"/>
          <p:cNvSpPr txBox="1"/>
          <p:nvPr>
            <p:ph idx="4294967295" type="subTitle"/>
          </p:nvPr>
        </p:nvSpPr>
        <p:spPr>
          <a:xfrm flipH="1">
            <a:off x="941275" y="3420750"/>
            <a:ext cx="2773800" cy="832200"/>
          </a:xfrm>
          <a:prstGeom prst="rect">
            <a:avLst/>
          </a:prstGeom>
          <a:noFill/>
        </p:spPr>
        <p:txBody>
          <a:bodyPr anchorCtr="0" anchor="ctr" bIns="91425" lIns="91425" spcFirstLastPara="1" rIns="91425" wrap="square" tIns="91425">
            <a:noAutofit/>
          </a:bodyPr>
          <a:lstStyle/>
          <a:p>
            <a:pPr indent="0" lvl="0" marL="0" rtl="0" algn="just">
              <a:spcBef>
                <a:spcPts val="0"/>
              </a:spcBef>
              <a:spcAft>
                <a:spcPts val="0"/>
              </a:spcAft>
              <a:buNone/>
            </a:pPr>
            <a:r>
              <a:rPr lang="en" sz="1200">
                <a:solidFill>
                  <a:srgbClr val="0B37BA"/>
                </a:solidFill>
              </a:rPr>
              <a:t>K</a:t>
            </a:r>
            <a:r>
              <a:rPr lang="en" sz="1200">
                <a:solidFill>
                  <a:srgbClr val="0B37BA"/>
                </a:solidFill>
              </a:rPr>
              <a:t>eep track of what your child is doing online, who they are communicating with, and what they are posting</a:t>
            </a:r>
            <a:endParaRPr sz="1000">
              <a:solidFill>
                <a:srgbClr val="0B37BA"/>
              </a:solidFill>
            </a:endParaRPr>
          </a:p>
          <a:p>
            <a:pPr indent="0" lvl="0" marL="0" rtl="0" algn="r">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435" name="Shape 11435"/>
        <p:cNvGrpSpPr/>
        <p:nvPr/>
      </p:nvGrpSpPr>
      <p:grpSpPr>
        <a:xfrm>
          <a:off x="0" y="0"/>
          <a:ext cx="0" cy="0"/>
          <a:chOff x="0" y="0"/>
          <a:chExt cx="0" cy="0"/>
        </a:xfrm>
      </p:grpSpPr>
      <p:sp>
        <p:nvSpPr>
          <p:cNvPr id="11436" name="Google Shape;11436;p225"/>
          <p:cNvSpPr/>
          <p:nvPr/>
        </p:nvSpPr>
        <p:spPr>
          <a:xfrm>
            <a:off x="735275" y="1386400"/>
            <a:ext cx="7699594" cy="32220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7" name="Google Shape;11437;p225"/>
          <p:cNvSpPr/>
          <p:nvPr/>
        </p:nvSpPr>
        <p:spPr>
          <a:xfrm>
            <a:off x="3974369" y="2217634"/>
            <a:ext cx="515400" cy="515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8" name="Google Shape;11438;p225"/>
          <p:cNvSpPr/>
          <p:nvPr/>
        </p:nvSpPr>
        <p:spPr>
          <a:xfrm>
            <a:off x="4654231" y="2217634"/>
            <a:ext cx="515400" cy="515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9" name="Google Shape;11439;p225"/>
          <p:cNvSpPr/>
          <p:nvPr/>
        </p:nvSpPr>
        <p:spPr>
          <a:xfrm>
            <a:off x="3974369" y="3367966"/>
            <a:ext cx="515400" cy="515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0" name="Google Shape;11440;p225"/>
          <p:cNvSpPr/>
          <p:nvPr/>
        </p:nvSpPr>
        <p:spPr>
          <a:xfrm>
            <a:off x="4654231" y="3367966"/>
            <a:ext cx="515400" cy="515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41" name="Google Shape;11441;p225"/>
          <p:cNvGrpSpPr/>
          <p:nvPr/>
        </p:nvGrpSpPr>
        <p:grpSpPr>
          <a:xfrm>
            <a:off x="4736126" y="2305250"/>
            <a:ext cx="351610" cy="340168"/>
            <a:chOff x="3270550" y="832575"/>
            <a:chExt cx="499375" cy="483125"/>
          </a:xfrm>
        </p:grpSpPr>
        <p:sp>
          <p:nvSpPr>
            <p:cNvPr id="11442" name="Google Shape;11442;p225"/>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43" name="Google Shape;11443;p225"/>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44" name="Google Shape;11444;p225"/>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1445" name="Google Shape;11445;p225"/>
          <p:cNvGrpSpPr/>
          <p:nvPr/>
        </p:nvGrpSpPr>
        <p:grpSpPr>
          <a:xfrm>
            <a:off x="4054259" y="2305259"/>
            <a:ext cx="355641" cy="340151"/>
            <a:chOff x="5049750" y="832600"/>
            <a:chExt cx="505100" cy="483100"/>
          </a:xfrm>
        </p:grpSpPr>
        <p:sp>
          <p:nvSpPr>
            <p:cNvPr id="11446" name="Google Shape;11446;p225"/>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47" name="Google Shape;11447;p225"/>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1448" name="Google Shape;11448;p225"/>
          <p:cNvGrpSpPr/>
          <p:nvPr/>
        </p:nvGrpSpPr>
        <p:grpSpPr>
          <a:xfrm>
            <a:off x="4741840" y="3455572"/>
            <a:ext cx="340168" cy="340186"/>
            <a:chOff x="1487200" y="2021475"/>
            <a:chExt cx="483125" cy="483150"/>
          </a:xfrm>
        </p:grpSpPr>
        <p:sp>
          <p:nvSpPr>
            <p:cNvPr id="11449" name="Google Shape;11449;p225"/>
            <p:cNvSpPr/>
            <p:nvPr/>
          </p:nvSpPr>
          <p:spPr>
            <a:xfrm>
              <a:off x="1487200" y="2021475"/>
              <a:ext cx="483125" cy="483150"/>
            </a:xfrm>
            <a:custGeom>
              <a:rect b="b" l="l" r="r" t="t"/>
              <a:pathLst>
                <a:path extrusionOk="0" h="19326" w="19325">
                  <a:moveTo>
                    <a:pt x="17628" y="1133"/>
                  </a:moveTo>
                  <a:cubicBezTo>
                    <a:pt x="17939" y="1133"/>
                    <a:pt x="18192" y="1386"/>
                    <a:pt x="18192" y="1701"/>
                  </a:cubicBezTo>
                  <a:lnTo>
                    <a:pt x="18192" y="14796"/>
                  </a:lnTo>
                  <a:lnTo>
                    <a:pt x="1132" y="14796"/>
                  </a:lnTo>
                  <a:lnTo>
                    <a:pt x="1132" y="1701"/>
                  </a:lnTo>
                  <a:cubicBezTo>
                    <a:pt x="1132" y="1386"/>
                    <a:pt x="1386" y="1133"/>
                    <a:pt x="1700" y="1133"/>
                  </a:cubicBezTo>
                  <a:close/>
                  <a:moveTo>
                    <a:pt x="18192" y="15928"/>
                  </a:moveTo>
                  <a:lnTo>
                    <a:pt x="18192" y="17628"/>
                  </a:lnTo>
                  <a:cubicBezTo>
                    <a:pt x="18192" y="17939"/>
                    <a:pt x="17939" y="18193"/>
                    <a:pt x="17628" y="18193"/>
                  </a:cubicBezTo>
                  <a:lnTo>
                    <a:pt x="1700" y="18193"/>
                  </a:lnTo>
                  <a:cubicBezTo>
                    <a:pt x="1386" y="18193"/>
                    <a:pt x="1132" y="17939"/>
                    <a:pt x="1132" y="17628"/>
                  </a:cubicBezTo>
                  <a:lnTo>
                    <a:pt x="1132" y="15928"/>
                  </a:lnTo>
                  <a:close/>
                  <a:moveTo>
                    <a:pt x="1700" y="1"/>
                  </a:moveTo>
                  <a:cubicBezTo>
                    <a:pt x="761" y="1"/>
                    <a:pt x="0" y="761"/>
                    <a:pt x="0" y="1701"/>
                  </a:cubicBezTo>
                  <a:lnTo>
                    <a:pt x="0" y="17628"/>
                  </a:lnTo>
                  <a:cubicBezTo>
                    <a:pt x="0" y="18564"/>
                    <a:pt x="761" y="19325"/>
                    <a:pt x="1700" y="19325"/>
                  </a:cubicBezTo>
                  <a:lnTo>
                    <a:pt x="17628" y="19325"/>
                  </a:lnTo>
                  <a:cubicBezTo>
                    <a:pt x="18564" y="19325"/>
                    <a:pt x="19325" y="18564"/>
                    <a:pt x="19325" y="17628"/>
                  </a:cubicBezTo>
                  <a:lnTo>
                    <a:pt x="19325" y="1701"/>
                  </a:lnTo>
                  <a:cubicBezTo>
                    <a:pt x="19325" y="761"/>
                    <a:pt x="18564" y="1"/>
                    <a:pt x="176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50" name="Google Shape;11450;p225"/>
            <p:cNvSpPr/>
            <p:nvPr/>
          </p:nvSpPr>
          <p:spPr>
            <a:xfrm>
              <a:off x="1573100" y="2078100"/>
              <a:ext cx="84875" cy="284000"/>
            </a:xfrm>
            <a:custGeom>
              <a:rect b="b" l="l" r="r" t="t"/>
              <a:pathLst>
                <a:path extrusionOk="0" h="11360" w="3395">
                  <a:moveTo>
                    <a:pt x="1697" y="6833"/>
                  </a:moveTo>
                  <a:cubicBezTo>
                    <a:pt x="2201" y="6833"/>
                    <a:pt x="2455" y="7440"/>
                    <a:pt x="2099" y="7799"/>
                  </a:cubicBezTo>
                  <a:cubicBezTo>
                    <a:pt x="1983" y="7914"/>
                    <a:pt x="1841" y="7966"/>
                    <a:pt x="1702" y="7966"/>
                  </a:cubicBezTo>
                  <a:cubicBezTo>
                    <a:pt x="1411" y="7966"/>
                    <a:pt x="1133" y="7739"/>
                    <a:pt x="1133" y="7398"/>
                  </a:cubicBezTo>
                  <a:cubicBezTo>
                    <a:pt x="1133" y="7084"/>
                    <a:pt x="1383" y="6833"/>
                    <a:pt x="1697" y="6833"/>
                  </a:cubicBezTo>
                  <a:close/>
                  <a:moveTo>
                    <a:pt x="1697" y="0"/>
                  </a:moveTo>
                  <a:cubicBezTo>
                    <a:pt x="1383" y="0"/>
                    <a:pt x="1133" y="254"/>
                    <a:pt x="1133" y="568"/>
                  </a:cubicBezTo>
                  <a:lnTo>
                    <a:pt x="1133" y="5798"/>
                  </a:lnTo>
                  <a:cubicBezTo>
                    <a:pt x="453" y="6036"/>
                    <a:pt x="0" y="6679"/>
                    <a:pt x="0" y="7398"/>
                  </a:cubicBezTo>
                  <a:cubicBezTo>
                    <a:pt x="0" y="8116"/>
                    <a:pt x="453" y="8760"/>
                    <a:pt x="1133" y="8998"/>
                  </a:cubicBezTo>
                  <a:lnTo>
                    <a:pt x="1133" y="10795"/>
                  </a:lnTo>
                  <a:cubicBezTo>
                    <a:pt x="1133" y="11109"/>
                    <a:pt x="1383" y="11359"/>
                    <a:pt x="1697" y="11359"/>
                  </a:cubicBezTo>
                  <a:cubicBezTo>
                    <a:pt x="2011" y="11359"/>
                    <a:pt x="2265" y="11109"/>
                    <a:pt x="2265" y="10795"/>
                  </a:cubicBezTo>
                  <a:lnTo>
                    <a:pt x="2265" y="8998"/>
                  </a:lnTo>
                  <a:cubicBezTo>
                    <a:pt x="2941" y="8760"/>
                    <a:pt x="3394" y="8116"/>
                    <a:pt x="3394" y="7398"/>
                  </a:cubicBezTo>
                  <a:cubicBezTo>
                    <a:pt x="3394" y="6679"/>
                    <a:pt x="2941" y="6036"/>
                    <a:pt x="2265" y="5798"/>
                  </a:cubicBezTo>
                  <a:lnTo>
                    <a:pt x="2265" y="568"/>
                  </a:lnTo>
                  <a:cubicBezTo>
                    <a:pt x="2265" y="254"/>
                    <a:pt x="2011"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51" name="Google Shape;11451;p225"/>
            <p:cNvSpPr/>
            <p:nvPr/>
          </p:nvSpPr>
          <p:spPr>
            <a:xfrm>
              <a:off x="1686325" y="2078100"/>
              <a:ext cx="84875" cy="284000"/>
            </a:xfrm>
            <a:custGeom>
              <a:rect b="b" l="l" r="r" t="t"/>
              <a:pathLst>
                <a:path extrusionOk="0" h="11360" w="3395">
                  <a:moveTo>
                    <a:pt x="1697" y="3436"/>
                  </a:moveTo>
                  <a:cubicBezTo>
                    <a:pt x="2011" y="3436"/>
                    <a:pt x="2262" y="3687"/>
                    <a:pt x="2262" y="4001"/>
                  </a:cubicBezTo>
                  <a:cubicBezTo>
                    <a:pt x="2262" y="4315"/>
                    <a:pt x="2011" y="4569"/>
                    <a:pt x="1697" y="4569"/>
                  </a:cubicBezTo>
                  <a:cubicBezTo>
                    <a:pt x="1383" y="4569"/>
                    <a:pt x="1133" y="4315"/>
                    <a:pt x="1133" y="4001"/>
                  </a:cubicBezTo>
                  <a:cubicBezTo>
                    <a:pt x="1133" y="3687"/>
                    <a:pt x="1383" y="3436"/>
                    <a:pt x="1697" y="3436"/>
                  </a:cubicBezTo>
                  <a:close/>
                  <a:moveTo>
                    <a:pt x="1697" y="0"/>
                  </a:moveTo>
                  <a:cubicBezTo>
                    <a:pt x="1383" y="0"/>
                    <a:pt x="1133" y="254"/>
                    <a:pt x="1133" y="568"/>
                  </a:cubicBezTo>
                  <a:lnTo>
                    <a:pt x="1133" y="2401"/>
                  </a:lnTo>
                  <a:cubicBezTo>
                    <a:pt x="453" y="2639"/>
                    <a:pt x="0" y="3282"/>
                    <a:pt x="0" y="4001"/>
                  </a:cubicBezTo>
                  <a:cubicBezTo>
                    <a:pt x="0" y="4720"/>
                    <a:pt x="453" y="5363"/>
                    <a:pt x="1133" y="5601"/>
                  </a:cubicBezTo>
                  <a:lnTo>
                    <a:pt x="1133" y="10795"/>
                  </a:lnTo>
                  <a:cubicBezTo>
                    <a:pt x="1133" y="11109"/>
                    <a:pt x="1383" y="11359"/>
                    <a:pt x="1697" y="11359"/>
                  </a:cubicBezTo>
                  <a:cubicBezTo>
                    <a:pt x="2011" y="11359"/>
                    <a:pt x="2265" y="11109"/>
                    <a:pt x="2265" y="10795"/>
                  </a:cubicBezTo>
                  <a:lnTo>
                    <a:pt x="2265" y="5601"/>
                  </a:lnTo>
                  <a:cubicBezTo>
                    <a:pt x="2941" y="5363"/>
                    <a:pt x="3394" y="4720"/>
                    <a:pt x="3394" y="4001"/>
                  </a:cubicBezTo>
                  <a:cubicBezTo>
                    <a:pt x="3394" y="3282"/>
                    <a:pt x="2941" y="2639"/>
                    <a:pt x="2265" y="2401"/>
                  </a:cubicBezTo>
                  <a:lnTo>
                    <a:pt x="2265" y="568"/>
                  </a:lnTo>
                  <a:cubicBezTo>
                    <a:pt x="2265" y="254"/>
                    <a:pt x="2011"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52" name="Google Shape;11452;p225"/>
            <p:cNvSpPr/>
            <p:nvPr/>
          </p:nvSpPr>
          <p:spPr>
            <a:xfrm>
              <a:off x="1799550" y="2078100"/>
              <a:ext cx="84875" cy="284000"/>
            </a:xfrm>
            <a:custGeom>
              <a:rect b="b" l="l" r="r" t="t"/>
              <a:pathLst>
                <a:path extrusionOk="0" h="11360" w="3395">
                  <a:moveTo>
                    <a:pt x="1698" y="6833"/>
                  </a:moveTo>
                  <a:cubicBezTo>
                    <a:pt x="2202" y="6833"/>
                    <a:pt x="2455" y="7440"/>
                    <a:pt x="2099" y="7799"/>
                  </a:cubicBezTo>
                  <a:cubicBezTo>
                    <a:pt x="1983" y="7914"/>
                    <a:pt x="1841" y="7966"/>
                    <a:pt x="1703" y="7966"/>
                  </a:cubicBezTo>
                  <a:cubicBezTo>
                    <a:pt x="1411" y="7966"/>
                    <a:pt x="1133" y="7739"/>
                    <a:pt x="1133" y="7398"/>
                  </a:cubicBezTo>
                  <a:cubicBezTo>
                    <a:pt x="1133" y="7084"/>
                    <a:pt x="1384" y="6833"/>
                    <a:pt x="1698" y="6833"/>
                  </a:cubicBezTo>
                  <a:close/>
                  <a:moveTo>
                    <a:pt x="1698" y="0"/>
                  </a:moveTo>
                  <a:cubicBezTo>
                    <a:pt x="1384" y="0"/>
                    <a:pt x="1133" y="254"/>
                    <a:pt x="1133" y="568"/>
                  </a:cubicBezTo>
                  <a:lnTo>
                    <a:pt x="1133" y="5798"/>
                  </a:lnTo>
                  <a:cubicBezTo>
                    <a:pt x="454" y="6036"/>
                    <a:pt x="1" y="6679"/>
                    <a:pt x="1" y="7398"/>
                  </a:cubicBezTo>
                  <a:cubicBezTo>
                    <a:pt x="1" y="8116"/>
                    <a:pt x="454" y="8760"/>
                    <a:pt x="1133" y="8998"/>
                  </a:cubicBezTo>
                  <a:lnTo>
                    <a:pt x="1133" y="10795"/>
                  </a:lnTo>
                  <a:cubicBezTo>
                    <a:pt x="1133" y="11109"/>
                    <a:pt x="1384" y="11359"/>
                    <a:pt x="1698" y="11359"/>
                  </a:cubicBezTo>
                  <a:cubicBezTo>
                    <a:pt x="2012" y="11359"/>
                    <a:pt x="2265" y="11109"/>
                    <a:pt x="2265" y="10795"/>
                  </a:cubicBezTo>
                  <a:lnTo>
                    <a:pt x="2265" y="8998"/>
                  </a:lnTo>
                  <a:cubicBezTo>
                    <a:pt x="2942" y="8760"/>
                    <a:pt x="3394" y="8116"/>
                    <a:pt x="3394" y="7398"/>
                  </a:cubicBezTo>
                  <a:cubicBezTo>
                    <a:pt x="3394" y="6679"/>
                    <a:pt x="2942" y="6036"/>
                    <a:pt x="2265" y="5798"/>
                  </a:cubicBezTo>
                  <a:lnTo>
                    <a:pt x="2265" y="568"/>
                  </a:lnTo>
                  <a:cubicBezTo>
                    <a:pt x="2265" y="254"/>
                    <a:pt x="2012"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1453" name="Google Shape;11453;p225"/>
          <p:cNvSpPr/>
          <p:nvPr/>
        </p:nvSpPr>
        <p:spPr>
          <a:xfrm>
            <a:off x="4066852" y="3467322"/>
            <a:ext cx="330434" cy="316687"/>
          </a:xfrm>
          <a:custGeom>
            <a:rect b="b" l="l" r="r" t="t"/>
            <a:pathLst>
              <a:path extrusionOk="0" h="17991" w="18772">
                <a:moveTo>
                  <a:pt x="17492" y="6197"/>
                </a:moveTo>
                <a:lnTo>
                  <a:pt x="17217" y="8063"/>
                </a:lnTo>
                <a:lnTo>
                  <a:pt x="15626" y="6472"/>
                </a:lnTo>
                <a:lnTo>
                  <a:pt x="17492" y="6197"/>
                </a:lnTo>
                <a:close/>
                <a:moveTo>
                  <a:pt x="6055" y="9391"/>
                </a:moveTo>
                <a:lnTo>
                  <a:pt x="6055" y="16858"/>
                </a:lnTo>
                <a:lnTo>
                  <a:pt x="1133" y="16858"/>
                </a:lnTo>
                <a:lnTo>
                  <a:pt x="1133" y="13332"/>
                </a:lnTo>
                <a:lnTo>
                  <a:pt x="6055" y="9391"/>
                </a:lnTo>
                <a:close/>
                <a:moveTo>
                  <a:pt x="7187" y="9141"/>
                </a:moveTo>
                <a:lnTo>
                  <a:pt x="11903" y="11568"/>
                </a:lnTo>
                <a:lnTo>
                  <a:pt x="11903" y="16858"/>
                </a:lnTo>
                <a:lnTo>
                  <a:pt x="7187" y="16858"/>
                </a:lnTo>
                <a:lnTo>
                  <a:pt x="7187" y="9141"/>
                </a:lnTo>
                <a:close/>
                <a:moveTo>
                  <a:pt x="565" y="1"/>
                </a:moveTo>
                <a:cubicBezTo>
                  <a:pt x="254" y="1"/>
                  <a:pt x="1" y="255"/>
                  <a:pt x="1" y="569"/>
                </a:cubicBezTo>
                <a:lnTo>
                  <a:pt x="1" y="17423"/>
                </a:lnTo>
                <a:cubicBezTo>
                  <a:pt x="1" y="17737"/>
                  <a:pt x="254" y="17991"/>
                  <a:pt x="565" y="17991"/>
                </a:cubicBezTo>
                <a:lnTo>
                  <a:pt x="18141" y="17991"/>
                </a:lnTo>
                <a:cubicBezTo>
                  <a:pt x="18455" y="17991"/>
                  <a:pt x="18706" y="17737"/>
                  <a:pt x="18706" y="17423"/>
                </a:cubicBezTo>
                <a:cubicBezTo>
                  <a:pt x="18706" y="17112"/>
                  <a:pt x="18455" y="16858"/>
                  <a:pt x="18141" y="16858"/>
                </a:cubicBezTo>
                <a:lnTo>
                  <a:pt x="13033" y="16858"/>
                </a:lnTo>
                <a:lnTo>
                  <a:pt x="13033" y="11457"/>
                </a:lnTo>
                <a:lnTo>
                  <a:pt x="16022" y="8467"/>
                </a:lnTo>
                <a:lnTo>
                  <a:pt x="17214" y="9660"/>
                </a:lnTo>
                <a:cubicBezTo>
                  <a:pt x="17329" y="9774"/>
                  <a:pt x="17471" y="9826"/>
                  <a:pt x="17611" y="9826"/>
                </a:cubicBezTo>
                <a:cubicBezTo>
                  <a:pt x="17874" y="9826"/>
                  <a:pt x="18129" y="9643"/>
                  <a:pt x="18175" y="9343"/>
                </a:cubicBezTo>
                <a:lnTo>
                  <a:pt x="18721" y="5608"/>
                </a:lnTo>
                <a:cubicBezTo>
                  <a:pt x="18771" y="5262"/>
                  <a:pt x="18501" y="4962"/>
                  <a:pt x="18164" y="4962"/>
                </a:cubicBezTo>
                <a:cubicBezTo>
                  <a:pt x="18137" y="4962"/>
                  <a:pt x="18109" y="4964"/>
                  <a:pt x="18081" y="4968"/>
                </a:cubicBezTo>
                <a:lnTo>
                  <a:pt x="14346" y="5514"/>
                </a:lnTo>
                <a:cubicBezTo>
                  <a:pt x="13887" y="5584"/>
                  <a:pt x="13700" y="6145"/>
                  <a:pt x="14029" y="6475"/>
                </a:cubicBezTo>
                <a:lnTo>
                  <a:pt x="15222" y="7667"/>
                </a:lnTo>
                <a:lnTo>
                  <a:pt x="12359" y="10530"/>
                </a:lnTo>
                <a:lnTo>
                  <a:pt x="6879" y="7710"/>
                </a:lnTo>
                <a:cubicBezTo>
                  <a:pt x="6867" y="7703"/>
                  <a:pt x="6855" y="7697"/>
                  <a:pt x="6846" y="7694"/>
                </a:cubicBezTo>
                <a:lnTo>
                  <a:pt x="6831" y="7688"/>
                </a:lnTo>
                <a:lnTo>
                  <a:pt x="6794" y="7673"/>
                </a:lnTo>
                <a:lnTo>
                  <a:pt x="6776" y="7670"/>
                </a:lnTo>
                <a:cubicBezTo>
                  <a:pt x="6767" y="7667"/>
                  <a:pt x="6755" y="7664"/>
                  <a:pt x="6743" y="7661"/>
                </a:cubicBezTo>
                <a:lnTo>
                  <a:pt x="6728" y="7658"/>
                </a:lnTo>
                <a:cubicBezTo>
                  <a:pt x="6713" y="7655"/>
                  <a:pt x="6695" y="7652"/>
                  <a:pt x="6680" y="7649"/>
                </a:cubicBezTo>
                <a:lnTo>
                  <a:pt x="6553" y="7649"/>
                </a:lnTo>
                <a:cubicBezTo>
                  <a:pt x="6541" y="7649"/>
                  <a:pt x="6526" y="7655"/>
                  <a:pt x="6514" y="7655"/>
                </a:cubicBezTo>
                <a:lnTo>
                  <a:pt x="6495" y="7661"/>
                </a:lnTo>
                <a:cubicBezTo>
                  <a:pt x="6483" y="7661"/>
                  <a:pt x="6474" y="7664"/>
                  <a:pt x="6465" y="7667"/>
                </a:cubicBezTo>
                <a:lnTo>
                  <a:pt x="6447" y="7673"/>
                </a:lnTo>
                <a:cubicBezTo>
                  <a:pt x="6432" y="7679"/>
                  <a:pt x="6417" y="7682"/>
                  <a:pt x="6405" y="7688"/>
                </a:cubicBezTo>
                <a:lnTo>
                  <a:pt x="6387" y="7697"/>
                </a:lnTo>
                <a:lnTo>
                  <a:pt x="6360" y="7710"/>
                </a:lnTo>
                <a:lnTo>
                  <a:pt x="6341" y="7719"/>
                </a:lnTo>
                <a:cubicBezTo>
                  <a:pt x="6332" y="7725"/>
                  <a:pt x="6323" y="7731"/>
                  <a:pt x="6314" y="7737"/>
                </a:cubicBezTo>
                <a:lnTo>
                  <a:pt x="6299" y="7746"/>
                </a:lnTo>
                <a:cubicBezTo>
                  <a:pt x="6287" y="7752"/>
                  <a:pt x="6275" y="7761"/>
                  <a:pt x="6266" y="7770"/>
                </a:cubicBezTo>
                <a:lnTo>
                  <a:pt x="6260" y="7776"/>
                </a:lnTo>
                <a:lnTo>
                  <a:pt x="1133" y="11879"/>
                </a:lnTo>
                <a:lnTo>
                  <a:pt x="1133" y="569"/>
                </a:lnTo>
                <a:cubicBezTo>
                  <a:pt x="1133" y="255"/>
                  <a:pt x="879" y="1"/>
                  <a:pt x="5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454" name="Google Shape;11454;p225"/>
          <p:cNvSpPr/>
          <p:nvPr/>
        </p:nvSpPr>
        <p:spPr>
          <a:xfrm>
            <a:off x="3785375" y="1193375"/>
            <a:ext cx="1557900" cy="3400500"/>
          </a:xfrm>
          <a:prstGeom prst="roundRect">
            <a:avLst>
              <a:gd fmla="val 16667" name="adj"/>
            </a:avLst>
          </a:prstGeom>
          <a:solidFill>
            <a:srgbClr val="EBE1FF"/>
          </a:solidFill>
          <a:ln cap="flat" cmpd="sng" w="38100">
            <a:solidFill>
              <a:srgbClr val="EBE1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55" name="Google Shape;11455;p225"/>
          <p:cNvPicPr preferRelativeResize="0"/>
          <p:nvPr/>
        </p:nvPicPr>
        <p:blipFill>
          <a:blip r:embed="rId3">
            <a:alphaModFix/>
          </a:blip>
          <a:stretch>
            <a:fillRect/>
          </a:stretch>
        </p:blipFill>
        <p:spPr>
          <a:xfrm>
            <a:off x="3638863" y="1142709"/>
            <a:ext cx="1817224" cy="3575091"/>
          </a:xfrm>
          <a:prstGeom prst="rect">
            <a:avLst/>
          </a:prstGeom>
          <a:noFill/>
          <a:ln>
            <a:noFill/>
          </a:ln>
        </p:spPr>
      </p:pic>
      <p:grpSp>
        <p:nvGrpSpPr>
          <p:cNvPr id="11456" name="Google Shape;11456;p225"/>
          <p:cNvGrpSpPr/>
          <p:nvPr/>
        </p:nvGrpSpPr>
        <p:grpSpPr>
          <a:xfrm>
            <a:off x="823162" y="1448080"/>
            <a:ext cx="560767" cy="139276"/>
            <a:chOff x="4817137" y="299092"/>
            <a:chExt cx="560767" cy="139276"/>
          </a:xfrm>
        </p:grpSpPr>
        <p:grpSp>
          <p:nvGrpSpPr>
            <p:cNvPr id="11457" name="Google Shape;11457;p225"/>
            <p:cNvGrpSpPr/>
            <p:nvPr/>
          </p:nvGrpSpPr>
          <p:grpSpPr>
            <a:xfrm flipH="1">
              <a:off x="4817137" y="299092"/>
              <a:ext cx="139200" cy="139200"/>
              <a:chOff x="5192567" y="1122848"/>
              <a:chExt cx="139200" cy="139200"/>
            </a:xfrm>
          </p:grpSpPr>
          <p:sp>
            <p:nvSpPr>
              <p:cNvPr id="11458" name="Google Shape;11458;p225"/>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9" name="Google Shape;11459;p22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0" name="Google Shape;11460;p22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1" name="Google Shape;11461;p225"/>
            <p:cNvGrpSpPr/>
            <p:nvPr/>
          </p:nvGrpSpPr>
          <p:grpSpPr>
            <a:xfrm flipH="1">
              <a:off x="5238704" y="299094"/>
              <a:ext cx="139200" cy="139200"/>
              <a:chOff x="5192500" y="1122925"/>
              <a:chExt cx="139200" cy="139200"/>
            </a:xfrm>
          </p:grpSpPr>
          <p:sp>
            <p:nvSpPr>
              <p:cNvPr id="11462" name="Google Shape;11462;p225"/>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3" name="Google Shape;11463;p225"/>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4" name="Google Shape;11464;p225"/>
            <p:cNvGrpSpPr/>
            <p:nvPr/>
          </p:nvGrpSpPr>
          <p:grpSpPr>
            <a:xfrm flipH="1">
              <a:off x="5027921" y="299169"/>
              <a:ext cx="139200" cy="139200"/>
              <a:chOff x="4981783" y="1122924"/>
              <a:chExt cx="139200" cy="139200"/>
            </a:xfrm>
          </p:grpSpPr>
          <p:sp>
            <p:nvSpPr>
              <p:cNvPr id="11465" name="Google Shape;11465;p225"/>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6" name="Google Shape;11466;p225"/>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467" name="Google Shape;11467;p225"/>
          <p:cNvSpPr txBox="1"/>
          <p:nvPr>
            <p:ph idx="4294967295" type="subTitle"/>
          </p:nvPr>
        </p:nvSpPr>
        <p:spPr>
          <a:xfrm flipH="1">
            <a:off x="1383925" y="811410"/>
            <a:ext cx="1953300" cy="466200"/>
          </a:xfrm>
          <a:prstGeom prst="rect">
            <a:avLst/>
          </a:prstGeom>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t> </a:t>
            </a:r>
            <a:endParaRPr sz="1600"/>
          </a:p>
        </p:txBody>
      </p:sp>
      <p:sp>
        <p:nvSpPr>
          <p:cNvPr id="11468" name="Google Shape;11468;p225"/>
          <p:cNvSpPr txBox="1"/>
          <p:nvPr>
            <p:ph idx="4294967295" type="subTitle"/>
          </p:nvPr>
        </p:nvSpPr>
        <p:spPr>
          <a:xfrm flipH="1">
            <a:off x="941275" y="2201550"/>
            <a:ext cx="2773800" cy="8322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0B37BA"/>
              </a:solidFill>
              <a:latin typeface="Space Grotesk"/>
              <a:ea typeface="Space Grotesk"/>
              <a:cs typeface="Space Grotesk"/>
              <a:sym typeface="Space Grotesk"/>
            </a:endParaRPr>
          </a:p>
          <a:p>
            <a:pPr indent="0" lvl="0" marL="0" rtl="0" algn="just">
              <a:spcBef>
                <a:spcPts val="0"/>
              </a:spcBef>
              <a:spcAft>
                <a:spcPts val="0"/>
              </a:spcAft>
              <a:buNone/>
            </a:pPr>
            <a:r>
              <a:rPr lang="en" sz="1200">
                <a:solidFill>
                  <a:srgbClr val="0B37BA"/>
                </a:solidFill>
              </a:rPr>
              <a:t>Encourage your child to come to you if they experience cyberbullying or if they witness it happening to someone else</a:t>
            </a:r>
            <a:endParaRPr sz="1200">
              <a:solidFill>
                <a:srgbClr val="0B37BA"/>
              </a:solidFill>
            </a:endParaRPr>
          </a:p>
          <a:p>
            <a:pPr indent="0" lvl="0" marL="0" rtl="0" algn="l">
              <a:spcBef>
                <a:spcPts val="0"/>
              </a:spcBef>
              <a:spcAft>
                <a:spcPts val="0"/>
              </a:spcAft>
              <a:buNone/>
            </a:pPr>
            <a:r>
              <a:t/>
            </a:r>
            <a:endParaRPr sz="1200">
              <a:solidFill>
                <a:srgbClr val="0B37BA"/>
              </a:solidFill>
              <a:latin typeface="Space Grotesk"/>
              <a:ea typeface="Space Grotesk"/>
              <a:cs typeface="Space Grotesk"/>
              <a:sym typeface="Space Grotesk"/>
            </a:endParaRPr>
          </a:p>
          <a:p>
            <a:pPr indent="0" lvl="0" marL="0" rtl="0" algn="r">
              <a:spcBef>
                <a:spcPts val="0"/>
              </a:spcBef>
              <a:spcAft>
                <a:spcPts val="0"/>
              </a:spcAft>
              <a:buNone/>
            </a:pPr>
            <a:r>
              <a:t/>
            </a:r>
            <a:endParaRPr/>
          </a:p>
        </p:txBody>
      </p:sp>
      <p:pic>
        <p:nvPicPr>
          <p:cNvPr id="11469" name="Google Shape;11469;p225"/>
          <p:cNvPicPr preferRelativeResize="0"/>
          <p:nvPr/>
        </p:nvPicPr>
        <p:blipFill>
          <a:blip r:embed="rId4">
            <a:alphaModFix/>
          </a:blip>
          <a:stretch>
            <a:fillRect/>
          </a:stretch>
        </p:blipFill>
        <p:spPr>
          <a:xfrm>
            <a:off x="3733800" y="1386409"/>
            <a:ext cx="1557899" cy="490116"/>
          </a:xfrm>
          <a:prstGeom prst="rect">
            <a:avLst/>
          </a:prstGeom>
          <a:noFill/>
          <a:ln>
            <a:noFill/>
          </a:ln>
        </p:spPr>
      </p:pic>
      <p:grpSp>
        <p:nvGrpSpPr>
          <p:cNvPr id="11470" name="Google Shape;11470;p225"/>
          <p:cNvGrpSpPr/>
          <p:nvPr/>
        </p:nvGrpSpPr>
        <p:grpSpPr>
          <a:xfrm rot="5400000">
            <a:off x="3496372" y="2832004"/>
            <a:ext cx="2177400" cy="747011"/>
            <a:chOff x="5953181" y="3876807"/>
            <a:chExt cx="2177400" cy="747011"/>
          </a:xfrm>
        </p:grpSpPr>
        <p:sp>
          <p:nvSpPr>
            <p:cNvPr id="11471" name="Google Shape;11471;p225"/>
            <p:cNvSpPr/>
            <p:nvPr/>
          </p:nvSpPr>
          <p:spPr>
            <a:xfrm rot="5400000">
              <a:off x="6758381" y="3172692"/>
              <a:ext cx="567000" cy="2177400"/>
            </a:xfrm>
            <a:prstGeom prst="rect">
              <a:avLst/>
            </a:prstGeom>
            <a:solidFill>
              <a:srgbClr val="EBE1FF"/>
            </a:solidFill>
            <a:ln cap="flat" cmpd="sng" w="19050">
              <a:solidFill>
                <a:srgbClr val="EBE1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72" name="Google Shape;11472;p225"/>
            <p:cNvPicPr preferRelativeResize="0"/>
            <p:nvPr/>
          </p:nvPicPr>
          <p:blipFill>
            <a:blip r:embed="rId5">
              <a:alphaModFix/>
            </a:blip>
            <a:stretch>
              <a:fillRect/>
            </a:stretch>
          </p:blipFill>
          <p:spPr>
            <a:xfrm rot="-5400000">
              <a:off x="6507072" y="4017407"/>
              <a:ext cx="488100" cy="488100"/>
            </a:xfrm>
            <a:prstGeom prst="rect">
              <a:avLst/>
            </a:prstGeom>
            <a:noFill/>
            <a:ln>
              <a:noFill/>
            </a:ln>
          </p:spPr>
        </p:pic>
        <p:pic>
          <p:nvPicPr>
            <p:cNvPr id="11473" name="Google Shape;11473;p225"/>
            <p:cNvPicPr preferRelativeResize="0"/>
            <p:nvPr/>
          </p:nvPicPr>
          <p:blipFill rotWithShape="1">
            <a:blip r:embed="rId6">
              <a:alphaModFix/>
            </a:blip>
            <a:srcRect b="6338" l="23067" r="22959" t="7780"/>
            <a:stretch/>
          </p:blipFill>
          <p:spPr>
            <a:xfrm rot="-5400000">
              <a:off x="7033106" y="4012457"/>
              <a:ext cx="488100" cy="498000"/>
            </a:xfrm>
            <a:prstGeom prst="ellipse">
              <a:avLst/>
            </a:prstGeom>
            <a:noFill/>
            <a:ln>
              <a:noFill/>
            </a:ln>
          </p:spPr>
        </p:pic>
        <p:pic>
          <p:nvPicPr>
            <p:cNvPr id="11474" name="Google Shape;11474;p225"/>
            <p:cNvPicPr preferRelativeResize="0"/>
            <p:nvPr/>
          </p:nvPicPr>
          <p:blipFill>
            <a:blip r:embed="rId7">
              <a:alphaModFix/>
            </a:blip>
            <a:stretch>
              <a:fillRect/>
            </a:stretch>
          </p:blipFill>
          <p:spPr>
            <a:xfrm rot="-5400000">
              <a:off x="7559119" y="4017407"/>
              <a:ext cx="488100" cy="488100"/>
            </a:xfrm>
            <a:prstGeom prst="rect">
              <a:avLst/>
            </a:prstGeom>
            <a:noFill/>
            <a:ln>
              <a:noFill/>
            </a:ln>
          </p:spPr>
        </p:pic>
        <p:pic>
          <p:nvPicPr>
            <p:cNvPr id="11475" name="Google Shape;11475;p225"/>
            <p:cNvPicPr preferRelativeResize="0"/>
            <p:nvPr/>
          </p:nvPicPr>
          <p:blipFill>
            <a:blip r:embed="rId8">
              <a:alphaModFix/>
            </a:blip>
            <a:stretch>
              <a:fillRect/>
            </a:stretch>
          </p:blipFill>
          <p:spPr>
            <a:xfrm rot="-5400000">
              <a:off x="5892900" y="4001313"/>
              <a:ext cx="747011" cy="498000"/>
            </a:xfrm>
            <a:prstGeom prst="rect">
              <a:avLst/>
            </a:prstGeom>
            <a:noFill/>
            <a:ln>
              <a:noFill/>
            </a:ln>
          </p:spPr>
        </p:pic>
      </p:grpSp>
      <p:sp>
        <p:nvSpPr>
          <p:cNvPr id="11476" name="Google Shape;11476;p225"/>
          <p:cNvSpPr/>
          <p:nvPr/>
        </p:nvSpPr>
        <p:spPr>
          <a:xfrm flipH="1" rot="-5400000">
            <a:off x="4737651" y="3419037"/>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7" name="Google Shape;11477;p225"/>
          <p:cNvSpPr txBox="1"/>
          <p:nvPr/>
        </p:nvSpPr>
        <p:spPr>
          <a:xfrm>
            <a:off x="5574375" y="2105125"/>
            <a:ext cx="2896200" cy="969600"/>
          </a:xfrm>
          <a:prstGeom prst="rect">
            <a:avLst/>
          </a:prstGeom>
          <a:noFill/>
          <a:ln>
            <a:noFill/>
          </a:ln>
        </p:spPr>
        <p:txBody>
          <a:bodyPr anchorCtr="0" anchor="ctr" bIns="91425" lIns="91425" spcFirstLastPara="1" rIns="91425" wrap="square" tIns="91425">
            <a:spAutoFit/>
          </a:bodyPr>
          <a:lstStyle/>
          <a:p>
            <a:pPr indent="0" lvl="0" marL="0" marR="38100" rtl="0" algn="just">
              <a:lnSpc>
                <a:spcPct val="100000"/>
              </a:lnSpc>
              <a:spcBef>
                <a:spcPts val="0"/>
              </a:spcBef>
              <a:spcAft>
                <a:spcPts val="0"/>
              </a:spcAft>
              <a:buNone/>
            </a:pPr>
            <a:r>
              <a:rPr lang="en" sz="1200">
                <a:solidFill>
                  <a:srgbClr val="A8561D"/>
                </a:solidFill>
                <a:latin typeface="Source Sans Pro"/>
                <a:ea typeface="Source Sans Pro"/>
                <a:cs typeface="Source Sans Pro"/>
                <a:sym typeface="Source Sans Pro"/>
              </a:rPr>
              <a:t>Incentive o seu filho a procurá-lo se sofrer cyberbullying ou se testemunhar isso a acontecer com outra pessoa</a:t>
            </a:r>
            <a:endParaRPr sz="1200">
              <a:solidFill>
                <a:srgbClr val="A8561D"/>
              </a:solidFill>
              <a:latin typeface="Source Sans Pro"/>
              <a:ea typeface="Source Sans Pro"/>
              <a:cs typeface="Source Sans Pro"/>
              <a:sym typeface="Source Sans Pro"/>
            </a:endParaRPr>
          </a:p>
          <a:p>
            <a:pPr indent="0" lvl="0" marL="0" rtl="0" algn="l">
              <a:spcBef>
                <a:spcPts val="0"/>
              </a:spcBef>
              <a:spcAft>
                <a:spcPts val="0"/>
              </a:spcAft>
              <a:buNone/>
            </a:pPr>
            <a:r>
              <a:t/>
            </a:r>
            <a:endParaRPr sz="1500">
              <a:solidFill>
                <a:srgbClr val="A8561D"/>
              </a:solidFill>
              <a:latin typeface="Source Sans Pro"/>
              <a:ea typeface="Source Sans Pro"/>
              <a:cs typeface="Source Sans Pro"/>
              <a:sym typeface="Source Sans Pro"/>
            </a:endParaRPr>
          </a:p>
        </p:txBody>
      </p:sp>
      <p:sp>
        <p:nvSpPr>
          <p:cNvPr id="11478" name="Google Shape;11478;p225"/>
          <p:cNvSpPr txBox="1"/>
          <p:nvPr>
            <p:ph idx="4294967295" type="subTitle"/>
          </p:nvPr>
        </p:nvSpPr>
        <p:spPr>
          <a:xfrm flipH="1">
            <a:off x="976675" y="1757825"/>
            <a:ext cx="2503200" cy="3714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Space Grotesk"/>
                <a:ea typeface="Space Grotesk"/>
                <a:cs typeface="Space Grotesk"/>
                <a:sym typeface="Space Grotesk"/>
              </a:rPr>
              <a:t>C</a:t>
            </a:r>
            <a:r>
              <a:rPr b="1" lang="en" sz="2200">
                <a:latin typeface="Space Grotesk"/>
                <a:ea typeface="Space Grotesk"/>
                <a:cs typeface="Space Grotesk"/>
                <a:sym typeface="Space Grotesk"/>
              </a:rPr>
              <a:t>OMMUNICATION</a:t>
            </a:r>
            <a:endParaRPr b="1" sz="2200">
              <a:latin typeface="Space Grotesk"/>
              <a:ea typeface="Space Grotesk"/>
              <a:cs typeface="Space Grotesk"/>
              <a:sym typeface="Space Grotesk"/>
            </a:endParaRPr>
          </a:p>
        </p:txBody>
      </p:sp>
      <p:sp>
        <p:nvSpPr>
          <p:cNvPr id="11479" name="Google Shape;11479;p225"/>
          <p:cNvSpPr txBox="1"/>
          <p:nvPr>
            <p:ph idx="4294967295" type="subTitle"/>
          </p:nvPr>
        </p:nvSpPr>
        <p:spPr>
          <a:xfrm flipH="1">
            <a:off x="5548675" y="1757825"/>
            <a:ext cx="2662200" cy="3714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A8561D"/>
                </a:solidFill>
                <a:latin typeface="Space Grotesk"/>
                <a:ea typeface="Space Grotesk"/>
                <a:cs typeface="Space Grotesk"/>
                <a:sym typeface="Space Grotesk"/>
              </a:rPr>
              <a:t>COMUNICAÇÃO</a:t>
            </a:r>
            <a:endParaRPr b="1" sz="2200">
              <a:solidFill>
                <a:srgbClr val="A8561D"/>
              </a:solidFill>
              <a:latin typeface="Space Grotesk"/>
              <a:ea typeface="Space Grotesk"/>
              <a:cs typeface="Space Grotesk"/>
              <a:sym typeface="Space Grotesk"/>
            </a:endParaRPr>
          </a:p>
        </p:txBody>
      </p:sp>
      <p:sp>
        <p:nvSpPr>
          <p:cNvPr id="11480" name="Google Shape;11480;p225"/>
          <p:cNvSpPr txBox="1"/>
          <p:nvPr>
            <p:ph idx="4294967295" type="subTitle"/>
          </p:nvPr>
        </p:nvSpPr>
        <p:spPr>
          <a:xfrm flipH="1">
            <a:off x="976675" y="2977025"/>
            <a:ext cx="2503200" cy="3714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Space Grotesk"/>
                <a:ea typeface="Space Grotesk"/>
                <a:cs typeface="Space Grotesk"/>
                <a:sym typeface="Space Grotesk"/>
              </a:rPr>
              <a:t>RULES</a:t>
            </a:r>
            <a:endParaRPr b="1" sz="2200">
              <a:latin typeface="Space Grotesk"/>
              <a:ea typeface="Space Grotesk"/>
              <a:cs typeface="Space Grotesk"/>
              <a:sym typeface="Space Grotesk"/>
            </a:endParaRPr>
          </a:p>
        </p:txBody>
      </p:sp>
      <p:sp>
        <p:nvSpPr>
          <p:cNvPr id="11481" name="Google Shape;11481;p225"/>
          <p:cNvSpPr txBox="1"/>
          <p:nvPr>
            <p:ph idx="4294967295" type="subTitle"/>
          </p:nvPr>
        </p:nvSpPr>
        <p:spPr>
          <a:xfrm flipH="1">
            <a:off x="5624875" y="2977025"/>
            <a:ext cx="2662200" cy="3714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A8561D"/>
                </a:solidFill>
                <a:latin typeface="Space Grotesk"/>
                <a:ea typeface="Space Grotesk"/>
                <a:cs typeface="Space Grotesk"/>
                <a:sym typeface="Space Grotesk"/>
              </a:rPr>
              <a:t>REGRAS</a:t>
            </a:r>
            <a:endParaRPr b="1" sz="2200">
              <a:solidFill>
                <a:srgbClr val="A8561D"/>
              </a:solidFill>
              <a:latin typeface="Space Grotesk"/>
              <a:ea typeface="Space Grotesk"/>
              <a:cs typeface="Space Grotesk"/>
              <a:sym typeface="Space Grotesk"/>
            </a:endParaRPr>
          </a:p>
        </p:txBody>
      </p:sp>
      <p:sp>
        <p:nvSpPr>
          <p:cNvPr id="11482" name="Google Shape;11482;p225"/>
          <p:cNvSpPr txBox="1"/>
          <p:nvPr>
            <p:ph idx="4294967295" type="subTitle"/>
          </p:nvPr>
        </p:nvSpPr>
        <p:spPr>
          <a:xfrm flipH="1">
            <a:off x="5589475" y="3420750"/>
            <a:ext cx="2773800" cy="654300"/>
          </a:xfrm>
          <a:prstGeom prst="rect">
            <a:avLst/>
          </a:prstGeom>
          <a:noFill/>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solidFill>
                <a:srgbClr val="A8561D"/>
              </a:solidFill>
            </a:endParaRPr>
          </a:p>
          <a:p>
            <a:pPr indent="0" lvl="0" marL="0" marR="38100" rtl="0" algn="l">
              <a:lnSpc>
                <a:spcPct val="100000"/>
              </a:lnSpc>
              <a:spcBef>
                <a:spcPts val="0"/>
              </a:spcBef>
              <a:spcAft>
                <a:spcPts val="0"/>
              </a:spcAft>
              <a:buNone/>
            </a:pPr>
            <a:r>
              <a:t/>
            </a:r>
            <a:endParaRPr sz="1200">
              <a:solidFill>
                <a:srgbClr val="A8561D"/>
              </a:solidFill>
            </a:endParaRPr>
          </a:p>
          <a:p>
            <a:pPr indent="0" lvl="0" marL="0" marR="38100" rtl="0" algn="l">
              <a:lnSpc>
                <a:spcPct val="100000"/>
              </a:lnSpc>
              <a:spcBef>
                <a:spcPts val="0"/>
              </a:spcBef>
              <a:spcAft>
                <a:spcPts val="0"/>
              </a:spcAft>
              <a:buNone/>
            </a:pPr>
            <a:r>
              <a:t/>
            </a:r>
            <a:endParaRPr sz="1200">
              <a:solidFill>
                <a:srgbClr val="A8561D"/>
              </a:solidFill>
            </a:endParaRPr>
          </a:p>
          <a:p>
            <a:pPr indent="0" lvl="0" marL="0" marR="38100" rtl="0" algn="just">
              <a:lnSpc>
                <a:spcPct val="100000"/>
              </a:lnSpc>
              <a:spcBef>
                <a:spcPts val="0"/>
              </a:spcBef>
              <a:spcAft>
                <a:spcPts val="0"/>
              </a:spcAft>
              <a:buNone/>
            </a:pPr>
            <a:r>
              <a:rPr lang="en" sz="1200">
                <a:solidFill>
                  <a:srgbClr val="A8561D"/>
                </a:solidFill>
              </a:rPr>
              <a:t>Defina regras para o uso da tecnologia: estabeleça regras claras sobre como, quando e onde a tecnologia pode ser usada</a:t>
            </a:r>
            <a:endParaRPr sz="1200">
              <a:solidFill>
                <a:srgbClr val="A8561D"/>
              </a:solidFill>
            </a:endParaRPr>
          </a:p>
          <a:p>
            <a:pPr indent="0" lvl="0" marL="0" rtl="0" algn="l">
              <a:spcBef>
                <a:spcPts val="0"/>
              </a:spcBef>
              <a:spcAft>
                <a:spcPts val="0"/>
              </a:spcAft>
              <a:buNone/>
            </a:pPr>
            <a:r>
              <a:t/>
            </a:r>
            <a:endParaRPr sz="1200">
              <a:solidFill>
                <a:srgbClr val="0B37BA"/>
              </a:solidFill>
              <a:latin typeface="Arial"/>
              <a:ea typeface="Arial"/>
              <a:cs typeface="Arial"/>
              <a:sym typeface="Arial"/>
            </a:endParaRPr>
          </a:p>
          <a:p>
            <a:pPr indent="0" lvl="0" marL="0" rtl="0" algn="r">
              <a:spcBef>
                <a:spcPts val="0"/>
              </a:spcBef>
              <a:spcAft>
                <a:spcPts val="0"/>
              </a:spcAft>
              <a:buNone/>
            </a:pPr>
            <a:r>
              <a:t/>
            </a:r>
            <a:endParaRPr/>
          </a:p>
        </p:txBody>
      </p:sp>
      <p:sp>
        <p:nvSpPr>
          <p:cNvPr id="11483" name="Google Shape;11483;p225"/>
          <p:cNvSpPr txBox="1"/>
          <p:nvPr>
            <p:ph idx="4294967295" type="subTitle"/>
          </p:nvPr>
        </p:nvSpPr>
        <p:spPr>
          <a:xfrm flipH="1">
            <a:off x="941275" y="3496950"/>
            <a:ext cx="2773800" cy="8322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0B37BA"/>
                </a:solidFill>
              </a:rPr>
              <a:t>Set rules for technology usage: establish clear rules for how, when, and where technology can be used</a:t>
            </a:r>
            <a:endParaRPr sz="800">
              <a:solidFill>
                <a:srgbClr val="0B37BA"/>
              </a:solidFill>
            </a:endParaRPr>
          </a:p>
          <a:p>
            <a:pPr indent="0" lvl="0" marL="0" rtl="0" algn="r">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487" name="Shape 11487"/>
        <p:cNvGrpSpPr/>
        <p:nvPr/>
      </p:nvGrpSpPr>
      <p:grpSpPr>
        <a:xfrm>
          <a:off x="0" y="0"/>
          <a:ext cx="0" cy="0"/>
          <a:chOff x="0" y="0"/>
          <a:chExt cx="0" cy="0"/>
        </a:xfrm>
      </p:grpSpPr>
      <p:sp>
        <p:nvSpPr>
          <p:cNvPr id="11488" name="Google Shape;11488;p226"/>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9" name="Google Shape;11489;p226"/>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0" name="Google Shape;11490;p226"/>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91" name="Google Shape;11491;p226"/>
          <p:cNvGrpSpPr/>
          <p:nvPr/>
        </p:nvGrpSpPr>
        <p:grpSpPr>
          <a:xfrm>
            <a:off x="1126517" y="1483050"/>
            <a:ext cx="6890965" cy="2177374"/>
            <a:chOff x="494881" y="1057250"/>
            <a:chExt cx="6890965" cy="2177374"/>
          </a:xfrm>
        </p:grpSpPr>
        <p:sp>
          <p:nvSpPr>
            <p:cNvPr id="11492" name="Google Shape;11492;p226"/>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3" name="Google Shape;11493;p226"/>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4" name="Google Shape;11494;p226"/>
          <p:cNvSpPr/>
          <p:nvPr/>
        </p:nvSpPr>
        <p:spPr>
          <a:xfrm flipH="1">
            <a:off x="874788" y="2054579"/>
            <a:ext cx="1313100" cy="1313100"/>
          </a:xfrm>
          <a:prstGeom prst="rect">
            <a:avLst/>
          </a:pr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5" name="Google Shape;11495;p226"/>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0B37BA"/>
                </a:solidFill>
              </a:rPr>
              <a:t>HOW TO HELP?</a:t>
            </a:r>
            <a:endParaRPr sz="3900">
              <a:solidFill>
                <a:srgbClr val="0B37BA"/>
              </a:solidFill>
            </a:endParaRPr>
          </a:p>
        </p:txBody>
      </p:sp>
      <p:sp>
        <p:nvSpPr>
          <p:cNvPr id="11496" name="Google Shape;11496;p226"/>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06</a:t>
            </a:r>
            <a:endParaRPr>
              <a:solidFill>
                <a:srgbClr val="0B37BA"/>
              </a:solidFill>
            </a:endParaRPr>
          </a:p>
        </p:txBody>
      </p:sp>
      <p:sp>
        <p:nvSpPr>
          <p:cNvPr id="11497" name="Google Shape;11497;p226"/>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Como ajudar?</a:t>
            </a:r>
            <a:endParaRPr/>
          </a:p>
        </p:txBody>
      </p:sp>
      <p:sp>
        <p:nvSpPr>
          <p:cNvPr id="11498" name="Google Shape;11498;p226"/>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99" name="Google Shape;11499;p226"/>
          <p:cNvGrpSpPr/>
          <p:nvPr/>
        </p:nvGrpSpPr>
        <p:grpSpPr>
          <a:xfrm>
            <a:off x="442162" y="400055"/>
            <a:ext cx="560767" cy="139276"/>
            <a:chOff x="4817137" y="299092"/>
            <a:chExt cx="560767" cy="139276"/>
          </a:xfrm>
        </p:grpSpPr>
        <p:grpSp>
          <p:nvGrpSpPr>
            <p:cNvPr id="11500" name="Google Shape;11500;p226"/>
            <p:cNvGrpSpPr/>
            <p:nvPr/>
          </p:nvGrpSpPr>
          <p:grpSpPr>
            <a:xfrm flipH="1">
              <a:off x="4817137" y="299092"/>
              <a:ext cx="139200" cy="139200"/>
              <a:chOff x="5192567" y="1122848"/>
              <a:chExt cx="139200" cy="139200"/>
            </a:xfrm>
          </p:grpSpPr>
          <p:sp>
            <p:nvSpPr>
              <p:cNvPr id="11501" name="Google Shape;11501;p226"/>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2" name="Google Shape;11502;p22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3" name="Google Shape;11503;p22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4" name="Google Shape;11504;p226"/>
            <p:cNvGrpSpPr/>
            <p:nvPr/>
          </p:nvGrpSpPr>
          <p:grpSpPr>
            <a:xfrm flipH="1">
              <a:off x="5238704" y="299094"/>
              <a:ext cx="139200" cy="139200"/>
              <a:chOff x="5192500" y="1122925"/>
              <a:chExt cx="139200" cy="139200"/>
            </a:xfrm>
          </p:grpSpPr>
          <p:sp>
            <p:nvSpPr>
              <p:cNvPr id="11505" name="Google Shape;11505;p226"/>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6" name="Google Shape;11506;p226"/>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7" name="Google Shape;11507;p226"/>
            <p:cNvGrpSpPr/>
            <p:nvPr/>
          </p:nvGrpSpPr>
          <p:grpSpPr>
            <a:xfrm flipH="1">
              <a:off x="5027921" y="299169"/>
              <a:ext cx="139200" cy="139200"/>
              <a:chOff x="4981783" y="1122924"/>
              <a:chExt cx="139200" cy="139200"/>
            </a:xfrm>
          </p:grpSpPr>
          <p:sp>
            <p:nvSpPr>
              <p:cNvPr id="11508" name="Google Shape;11508;p226"/>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9" name="Google Shape;11509;p226"/>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10" name="Google Shape;11510;p226"/>
          <p:cNvGrpSpPr/>
          <p:nvPr/>
        </p:nvGrpSpPr>
        <p:grpSpPr>
          <a:xfrm>
            <a:off x="5770213" y="3997867"/>
            <a:ext cx="2237680" cy="698604"/>
            <a:chOff x="5892900" y="3977892"/>
            <a:chExt cx="2237680" cy="698604"/>
          </a:xfrm>
        </p:grpSpPr>
        <p:sp>
          <p:nvSpPr>
            <p:cNvPr id="11511" name="Google Shape;11511;p226"/>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12" name="Google Shape;11512;p226"/>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1513" name="Google Shape;11513;p226"/>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14" name="Google Shape;11514;p226"/>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1515" name="Google Shape;11515;p226"/>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1516" name="Google Shape;11516;p226"/>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1517" name="Google Shape;11517;p226"/>
          <p:cNvGrpSpPr/>
          <p:nvPr/>
        </p:nvGrpSpPr>
        <p:grpSpPr>
          <a:xfrm>
            <a:off x="7748034" y="447002"/>
            <a:ext cx="1048647" cy="698600"/>
            <a:chOff x="7735475" y="3205150"/>
            <a:chExt cx="451400" cy="307050"/>
          </a:xfrm>
        </p:grpSpPr>
        <p:sp>
          <p:nvSpPr>
            <p:cNvPr id="11518" name="Google Shape;11518;p226"/>
            <p:cNvSpPr/>
            <p:nvPr/>
          </p:nvSpPr>
          <p:spPr>
            <a:xfrm>
              <a:off x="7735475" y="3210500"/>
              <a:ext cx="360975" cy="301700"/>
            </a:xfrm>
            <a:custGeom>
              <a:rect b="b" l="l" r="r" t="t"/>
              <a:pathLst>
                <a:path extrusionOk="0" h="12068" w="14439">
                  <a:moveTo>
                    <a:pt x="548" y="0"/>
                  </a:moveTo>
                  <a:cubicBezTo>
                    <a:pt x="244" y="0"/>
                    <a:pt x="0" y="243"/>
                    <a:pt x="0" y="547"/>
                  </a:cubicBezTo>
                  <a:lnTo>
                    <a:pt x="760" y="12067"/>
                  </a:lnTo>
                  <a:lnTo>
                    <a:pt x="14438" y="12067"/>
                  </a:lnTo>
                  <a:lnTo>
                    <a:pt x="12706" y="2310"/>
                  </a:lnTo>
                  <a:cubicBezTo>
                    <a:pt x="12645" y="1854"/>
                    <a:pt x="12250" y="1520"/>
                    <a:pt x="11794" y="1520"/>
                  </a:cubicBezTo>
                  <a:lnTo>
                    <a:pt x="8025" y="1520"/>
                  </a:lnTo>
                  <a:lnTo>
                    <a:pt x="8025" y="547"/>
                  </a:lnTo>
                  <a:cubicBezTo>
                    <a:pt x="8025" y="243"/>
                    <a:pt x="7782" y="0"/>
                    <a:pt x="7508" y="0"/>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9" name="Google Shape;11519;p226"/>
            <p:cNvSpPr/>
            <p:nvPr/>
          </p:nvSpPr>
          <p:spPr>
            <a:xfrm>
              <a:off x="7758275" y="3287225"/>
              <a:ext cx="386800" cy="224975"/>
            </a:xfrm>
            <a:custGeom>
              <a:rect b="b" l="l" r="r" t="t"/>
              <a:pathLst>
                <a:path extrusionOk="0" h="8999" w="15472">
                  <a:moveTo>
                    <a:pt x="2645" y="1"/>
                  </a:moveTo>
                  <a:cubicBezTo>
                    <a:pt x="2189" y="1"/>
                    <a:pt x="1794" y="305"/>
                    <a:pt x="1733" y="761"/>
                  </a:cubicBezTo>
                  <a:lnTo>
                    <a:pt x="0" y="8998"/>
                  </a:lnTo>
                  <a:lnTo>
                    <a:pt x="13709" y="8998"/>
                  </a:lnTo>
                  <a:lnTo>
                    <a:pt x="15350" y="1126"/>
                  </a:lnTo>
                  <a:cubicBezTo>
                    <a:pt x="15472" y="548"/>
                    <a:pt x="15016" y="1"/>
                    <a:pt x="14438" y="1"/>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20" name="Google Shape;11520;p226"/>
            <p:cNvGrpSpPr/>
            <p:nvPr/>
          </p:nvGrpSpPr>
          <p:grpSpPr>
            <a:xfrm>
              <a:off x="8006000" y="3205150"/>
              <a:ext cx="180875" cy="163425"/>
              <a:chOff x="8006000" y="3205150"/>
              <a:chExt cx="180875" cy="163425"/>
            </a:xfrm>
          </p:grpSpPr>
          <p:sp>
            <p:nvSpPr>
              <p:cNvPr id="11521" name="Google Shape;11521;p226"/>
              <p:cNvSpPr/>
              <p:nvPr/>
            </p:nvSpPr>
            <p:spPr>
              <a:xfrm>
                <a:off x="8006000" y="3205150"/>
                <a:ext cx="180875" cy="163425"/>
              </a:xfrm>
              <a:custGeom>
                <a:rect b="b" l="l" r="r" t="t"/>
                <a:pathLst>
                  <a:path extrusionOk="0" h="6537" w="7235">
                    <a:moveTo>
                      <a:pt x="3609" y="1"/>
                    </a:moveTo>
                    <a:cubicBezTo>
                      <a:pt x="2128" y="1"/>
                      <a:pt x="789" y="1018"/>
                      <a:pt x="426" y="2524"/>
                    </a:cubicBezTo>
                    <a:cubicBezTo>
                      <a:pt x="0" y="4287"/>
                      <a:pt x="1095" y="6050"/>
                      <a:pt x="2858" y="6445"/>
                    </a:cubicBezTo>
                    <a:cubicBezTo>
                      <a:pt x="3115" y="6507"/>
                      <a:pt x="3372" y="6537"/>
                      <a:pt x="3625" y="6537"/>
                    </a:cubicBezTo>
                    <a:cubicBezTo>
                      <a:pt x="5107" y="6537"/>
                      <a:pt x="6446" y="5519"/>
                      <a:pt x="6809" y="4013"/>
                    </a:cubicBezTo>
                    <a:cubicBezTo>
                      <a:pt x="7235" y="2251"/>
                      <a:pt x="6140" y="488"/>
                      <a:pt x="4377" y="92"/>
                    </a:cubicBezTo>
                    <a:cubicBezTo>
                      <a:pt x="4120" y="30"/>
                      <a:pt x="3863" y="1"/>
                      <a:pt x="3609" y="1"/>
                    </a:cubicBez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22" name="Google Shape;11522;p226"/>
              <p:cNvGrpSpPr/>
              <p:nvPr/>
            </p:nvGrpSpPr>
            <p:grpSpPr>
              <a:xfrm>
                <a:off x="8063000" y="3253366"/>
                <a:ext cx="67650" cy="67675"/>
                <a:chOff x="8063000" y="3258350"/>
                <a:chExt cx="67650" cy="67675"/>
              </a:xfrm>
            </p:grpSpPr>
            <p:sp>
              <p:nvSpPr>
                <p:cNvPr id="11523" name="Google Shape;11523;p226"/>
                <p:cNvSpPr/>
                <p:nvPr/>
              </p:nvSpPr>
              <p:spPr>
                <a:xfrm>
                  <a:off x="8096425" y="3258350"/>
                  <a:ext cx="25" cy="67675"/>
                </a:xfrm>
                <a:custGeom>
                  <a:rect b="b" l="l" r="r" t="t"/>
                  <a:pathLst>
                    <a:path extrusionOk="0" fill="none" h="2707" w="1">
                      <a:moveTo>
                        <a:pt x="0" y="1"/>
                      </a:moveTo>
                      <a:lnTo>
                        <a:pt x="0" y="2706"/>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4" name="Google Shape;11524;p226"/>
                <p:cNvSpPr/>
                <p:nvPr/>
              </p:nvSpPr>
              <p:spPr>
                <a:xfrm>
                  <a:off x="8063000" y="3291800"/>
                  <a:ext cx="67650" cy="25"/>
                </a:xfrm>
                <a:custGeom>
                  <a:rect b="b" l="l" r="r" t="t"/>
                  <a:pathLst>
                    <a:path extrusionOk="0" fill="none" h="1" w="2706">
                      <a:moveTo>
                        <a:pt x="2705"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525" name="Google Shape;11525;p226"/>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529" name="Shape 11529"/>
        <p:cNvGrpSpPr/>
        <p:nvPr/>
      </p:nvGrpSpPr>
      <p:grpSpPr>
        <a:xfrm>
          <a:off x="0" y="0"/>
          <a:ext cx="0" cy="0"/>
          <a:chOff x="0" y="0"/>
          <a:chExt cx="0" cy="0"/>
        </a:xfrm>
      </p:grpSpPr>
      <p:grpSp>
        <p:nvGrpSpPr>
          <p:cNvPr id="11530" name="Google Shape;11530;p227"/>
          <p:cNvGrpSpPr/>
          <p:nvPr/>
        </p:nvGrpSpPr>
        <p:grpSpPr>
          <a:xfrm>
            <a:off x="233997" y="4279824"/>
            <a:ext cx="291050" cy="657525"/>
            <a:chOff x="7875018" y="1882075"/>
            <a:chExt cx="291050" cy="657525"/>
          </a:xfrm>
        </p:grpSpPr>
        <p:sp>
          <p:nvSpPr>
            <p:cNvPr id="11531" name="Google Shape;11531;p227"/>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2" name="Google Shape;11532;p227"/>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3" name="Google Shape;11533;p227"/>
          <p:cNvGrpSpPr/>
          <p:nvPr/>
        </p:nvGrpSpPr>
        <p:grpSpPr>
          <a:xfrm>
            <a:off x="8002933" y="728346"/>
            <a:ext cx="554700" cy="554700"/>
            <a:chOff x="8002933" y="728346"/>
            <a:chExt cx="554700" cy="554700"/>
          </a:xfrm>
        </p:grpSpPr>
        <p:grpSp>
          <p:nvGrpSpPr>
            <p:cNvPr id="11534" name="Google Shape;11534;p227"/>
            <p:cNvGrpSpPr/>
            <p:nvPr/>
          </p:nvGrpSpPr>
          <p:grpSpPr>
            <a:xfrm>
              <a:off x="8002933" y="728346"/>
              <a:ext cx="554700" cy="554700"/>
              <a:chOff x="-388475" y="881425"/>
              <a:chExt cx="554700" cy="554700"/>
            </a:xfrm>
          </p:grpSpPr>
          <p:sp>
            <p:nvSpPr>
              <p:cNvPr id="11535" name="Google Shape;11535;p227"/>
              <p:cNvSpPr/>
              <p:nvPr/>
            </p:nvSpPr>
            <p:spPr>
              <a:xfrm>
                <a:off x="-312275" y="8814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6" name="Google Shape;11536;p227"/>
              <p:cNvSpPr/>
              <p:nvPr/>
            </p:nvSpPr>
            <p:spPr>
              <a:xfrm>
                <a:off x="-388475" y="957625"/>
                <a:ext cx="478500" cy="478500"/>
              </a:xfrm>
              <a:prstGeom prst="wedgeRect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7" name="Google Shape;11537;p227"/>
            <p:cNvGrpSpPr/>
            <p:nvPr/>
          </p:nvGrpSpPr>
          <p:grpSpPr>
            <a:xfrm>
              <a:off x="8102431" y="884995"/>
              <a:ext cx="280923" cy="315449"/>
              <a:chOff x="6276025" y="3812400"/>
              <a:chExt cx="416800" cy="468025"/>
            </a:xfrm>
          </p:grpSpPr>
          <p:sp>
            <p:nvSpPr>
              <p:cNvPr id="11538" name="Google Shape;11538;p227"/>
              <p:cNvSpPr/>
              <p:nvPr/>
            </p:nvSpPr>
            <p:spPr>
              <a:xfrm>
                <a:off x="6276025" y="3812400"/>
                <a:ext cx="416800" cy="468025"/>
              </a:xfrm>
              <a:custGeom>
                <a:rect b="b" l="l" r="r" t="t"/>
                <a:pathLst>
                  <a:path extrusionOk="0" h="18721" w="16672">
                    <a:moveTo>
                      <a:pt x="8334" y="1132"/>
                    </a:moveTo>
                    <a:cubicBezTo>
                      <a:pt x="12311" y="1132"/>
                      <a:pt x="15536" y="4354"/>
                      <a:pt x="15536" y="8334"/>
                    </a:cubicBezTo>
                    <a:lnTo>
                      <a:pt x="15536" y="8346"/>
                    </a:lnTo>
                    <a:lnTo>
                      <a:pt x="15536" y="11652"/>
                    </a:lnTo>
                    <a:cubicBezTo>
                      <a:pt x="15536" y="12332"/>
                      <a:pt x="15240" y="12981"/>
                      <a:pt x="14724" y="13425"/>
                    </a:cubicBezTo>
                    <a:lnTo>
                      <a:pt x="12849" y="15034"/>
                    </a:lnTo>
                    <a:cubicBezTo>
                      <a:pt x="12725" y="15143"/>
                      <a:pt x="12652" y="15300"/>
                      <a:pt x="12652" y="15466"/>
                    </a:cubicBezTo>
                    <a:lnTo>
                      <a:pt x="12652" y="17588"/>
                    </a:lnTo>
                    <a:lnTo>
                      <a:pt x="11197" y="17588"/>
                    </a:lnTo>
                    <a:lnTo>
                      <a:pt x="11197" y="16254"/>
                    </a:lnTo>
                    <a:cubicBezTo>
                      <a:pt x="11197" y="15943"/>
                      <a:pt x="10943" y="15689"/>
                      <a:pt x="10629" y="15689"/>
                    </a:cubicBezTo>
                    <a:cubicBezTo>
                      <a:pt x="10318" y="15689"/>
                      <a:pt x="10065" y="15943"/>
                      <a:pt x="10065" y="16254"/>
                    </a:cubicBezTo>
                    <a:lnTo>
                      <a:pt x="10065" y="17588"/>
                    </a:lnTo>
                    <a:lnTo>
                      <a:pt x="8902" y="17588"/>
                    </a:lnTo>
                    <a:lnTo>
                      <a:pt x="8902" y="16254"/>
                    </a:lnTo>
                    <a:cubicBezTo>
                      <a:pt x="8902" y="15943"/>
                      <a:pt x="8648" y="15689"/>
                      <a:pt x="8334" y="15689"/>
                    </a:cubicBezTo>
                    <a:cubicBezTo>
                      <a:pt x="8020" y="15689"/>
                      <a:pt x="7770" y="15943"/>
                      <a:pt x="7770" y="16254"/>
                    </a:cubicBezTo>
                    <a:lnTo>
                      <a:pt x="7770" y="17588"/>
                    </a:lnTo>
                    <a:lnTo>
                      <a:pt x="6604" y="17588"/>
                    </a:lnTo>
                    <a:lnTo>
                      <a:pt x="6604" y="16254"/>
                    </a:lnTo>
                    <a:cubicBezTo>
                      <a:pt x="6604" y="15943"/>
                      <a:pt x="6351" y="15689"/>
                      <a:pt x="6040" y="15689"/>
                    </a:cubicBezTo>
                    <a:cubicBezTo>
                      <a:pt x="5726" y="15689"/>
                      <a:pt x="5472" y="15943"/>
                      <a:pt x="5472" y="16254"/>
                    </a:cubicBezTo>
                    <a:lnTo>
                      <a:pt x="5472" y="17588"/>
                    </a:lnTo>
                    <a:lnTo>
                      <a:pt x="4017" y="17588"/>
                    </a:lnTo>
                    <a:lnTo>
                      <a:pt x="4017" y="15466"/>
                    </a:lnTo>
                    <a:cubicBezTo>
                      <a:pt x="4017" y="15300"/>
                      <a:pt x="3944" y="15143"/>
                      <a:pt x="3820" y="15037"/>
                    </a:cubicBezTo>
                    <a:lnTo>
                      <a:pt x="1945" y="13425"/>
                    </a:lnTo>
                    <a:cubicBezTo>
                      <a:pt x="1429" y="12981"/>
                      <a:pt x="1133" y="12335"/>
                      <a:pt x="1133" y="11652"/>
                    </a:cubicBezTo>
                    <a:lnTo>
                      <a:pt x="1133" y="8406"/>
                    </a:lnTo>
                    <a:cubicBezTo>
                      <a:pt x="1133" y="4396"/>
                      <a:pt x="4361" y="1132"/>
                      <a:pt x="8331" y="1132"/>
                    </a:cubicBezTo>
                    <a:close/>
                    <a:moveTo>
                      <a:pt x="8331" y="0"/>
                    </a:moveTo>
                    <a:cubicBezTo>
                      <a:pt x="3736" y="3"/>
                      <a:pt x="1" y="3774"/>
                      <a:pt x="1" y="8409"/>
                    </a:cubicBezTo>
                    <a:lnTo>
                      <a:pt x="1" y="11655"/>
                    </a:lnTo>
                    <a:cubicBezTo>
                      <a:pt x="1" y="12664"/>
                      <a:pt x="442" y="13627"/>
                      <a:pt x="1209" y="14285"/>
                    </a:cubicBezTo>
                    <a:lnTo>
                      <a:pt x="2884" y="15725"/>
                    </a:lnTo>
                    <a:lnTo>
                      <a:pt x="2884" y="18156"/>
                    </a:lnTo>
                    <a:cubicBezTo>
                      <a:pt x="2884" y="18467"/>
                      <a:pt x="3138" y="18721"/>
                      <a:pt x="3449" y="18721"/>
                    </a:cubicBezTo>
                    <a:lnTo>
                      <a:pt x="13220" y="18721"/>
                    </a:lnTo>
                    <a:cubicBezTo>
                      <a:pt x="13531" y="18721"/>
                      <a:pt x="13785" y="18467"/>
                      <a:pt x="13785" y="18156"/>
                    </a:cubicBezTo>
                    <a:lnTo>
                      <a:pt x="13785" y="15725"/>
                    </a:lnTo>
                    <a:lnTo>
                      <a:pt x="15463" y="14282"/>
                    </a:lnTo>
                    <a:cubicBezTo>
                      <a:pt x="16227" y="13624"/>
                      <a:pt x="16671" y="12664"/>
                      <a:pt x="16671" y="11652"/>
                    </a:cubicBezTo>
                    <a:lnTo>
                      <a:pt x="16671" y="8334"/>
                    </a:lnTo>
                    <a:lnTo>
                      <a:pt x="16671" y="8322"/>
                    </a:lnTo>
                    <a:cubicBezTo>
                      <a:pt x="16662" y="3723"/>
                      <a:pt x="12933" y="0"/>
                      <a:pt x="8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539" name="Google Shape;11539;p227"/>
              <p:cNvSpPr/>
              <p:nvPr/>
            </p:nvSpPr>
            <p:spPr>
              <a:xfrm>
                <a:off x="6436375" y="4078825"/>
                <a:ext cx="96025" cy="80400"/>
              </a:xfrm>
              <a:custGeom>
                <a:rect b="b" l="l" r="r" t="t"/>
                <a:pathLst>
                  <a:path extrusionOk="0" h="3216" w="3841">
                    <a:moveTo>
                      <a:pt x="1922" y="1"/>
                    </a:moveTo>
                    <a:cubicBezTo>
                      <a:pt x="1736" y="1"/>
                      <a:pt x="1551" y="91"/>
                      <a:pt x="1440" y="270"/>
                    </a:cubicBezTo>
                    <a:lnTo>
                      <a:pt x="166" y="2354"/>
                    </a:lnTo>
                    <a:cubicBezTo>
                      <a:pt x="0" y="2623"/>
                      <a:pt x="85" y="2970"/>
                      <a:pt x="350" y="3133"/>
                    </a:cubicBezTo>
                    <a:cubicBezTo>
                      <a:pt x="443" y="3189"/>
                      <a:pt x="545" y="3216"/>
                      <a:pt x="646" y="3216"/>
                    </a:cubicBezTo>
                    <a:cubicBezTo>
                      <a:pt x="837" y="3216"/>
                      <a:pt x="1023" y="3120"/>
                      <a:pt x="1129" y="2946"/>
                    </a:cubicBezTo>
                    <a:lnTo>
                      <a:pt x="1923" y="1653"/>
                    </a:lnTo>
                    <a:lnTo>
                      <a:pt x="2712" y="2946"/>
                    </a:lnTo>
                    <a:cubicBezTo>
                      <a:pt x="2818" y="3120"/>
                      <a:pt x="3005" y="3216"/>
                      <a:pt x="3196" y="3216"/>
                    </a:cubicBezTo>
                    <a:cubicBezTo>
                      <a:pt x="3297" y="3216"/>
                      <a:pt x="3399" y="3189"/>
                      <a:pt x="3491" y="3133"/>
                    </a:cubicBezTo>
                    <a:cubicBezTo>
                      <a:pt x="3759" y="2970"/>
                      <a:pt x="3841" y="2623"/>
                      <a:pt x="3678" y="2354"/>
                    </a:cubicBezTo>
                    <a:lnTo>
                      <a:pt x="2407" y="270"/>
                    </a:lnTo>
                    <a:cubicBezTo>
                      <a:pt x="2295" y="91"/>
                      <a:pt x="2108" y="1"/>
                      <a:pt x="19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540" name="Google Shape;11540;p227"/>
              <p:cNvSpPr/>
              <p:nvPr/>
            </p:nvSpPr>
            <p:spPr>
              <a:xfrm>
                <a:off x="6327450" y="3974775"/>
                <a:ext cx="125550" cy="118300"/>
              </a:xfrm>
              <a:custGeom>
                <a:rect b="b" l="l" r="r" t="t"/>
                <a:pathLst>
                  <a:path extrusionOk="0" h="4732" w="5022">
                    <a:moveTo>
                      <a:pt x="2505" y="1115"/>
                    </a:moveTo>
                    <a:cubicBezTo>
                      <a:pt x="2806" y="1115"/>
                      <a:pt x="3107" y="1230"/>
                      <a:pt x="3337" y="1461"/>
                    </a:cubicBezTo>
                    <a:cubicBezTo>
                      <a:pt x="3795" y="1920"/>
                      <a:pt x="3795" y="2663"/>
                      <a:pt x="3337" y="3125"/>
                    </a:cubicBezTo>
                    <a:cubicBezTo>
                      <a:pt x="3049" y="3413"/>
                      <a:pt x="2565" y="3600"/>
                      <a:pt x="2133" y="3600"/>
                    </a:cubicBezTo>
                    <a:cubicBezTo>
                      <a:pt x="1861" y="3600"/>
                      <a:pt x="1610" y="3526"/>
                      <a:pt x="1440" y="3358"/>
                    </a:cubicBezTo>
                    <a:cubicBezTo>
                      <a:pt x="1253" y="3167"/>
                      <a:pt x="1166" y="2844"/>
                      <a:pt x="1208" y="2473"/>
                    </a:cubicBezTo>
                    <a:cubicBezTo>
                      <a:pt x="1253" y="2089"/>
                      <a:pt x="1431" y="1703"/>
                      <a:pt x="1673" y="1461"/>
                    </a:cubicBezTo>
                    <a:cubicBezTo>
                      <a:pt x="1902" y="1230"/>
                      <a:pt x="2203" y="1115"/>
                      <a:pt x="2505" y="1115"/>
                    </a:cubicBezTo>
                    <a:close/>
                    <a:moveTo>
                      <a:pt x="2486" y="0"/>
                    </a:moveTo>
                    <a:cubicBezTo>
                      <a:pt x="1903" y="0"/>
                      <a:pt x="1321" y="219"/>
                      <a:pt x="873" y="658"/>
                    </a:cubicBezTo>
                    <a:cubicBezTo>
                      <a:pt x="444" y="1084"/>
                      <a:pt x="157" y="1697"/>
                      <a:pt x="85" y="2340"/>
                    </a:cubicBezTo>
                    <a:cubicBezTo>
                      <a:pt x="0" y="3059"/>
                      <a:pt x="202" y="3717"/>
                      <a:pt x="640" y="4155"/>
                    </a:cubicBezTo>
                    <a:cubicBezTo>
                      <a:pt x="1042" y="4556"/>
                      <a:pt x="1582" y="4731"/>
                      <a:pt x="2138" y="4731"/>
                    </a:cubicBezTo>
                    <a:cubicBezTo>
                      <a:pt x="2141" y="4731"/>
                      <a:pt x="2145" y="4731"/>
                      <a:pt x="2149" y="4731"/>
                    </a:cubicBezTo>
                    <a:cubicBezTo>
                      <a:pt x="2882" y="4731"/>
                      <a:pt x="3638" y="4424"/>
                      <a:pt x="4137" y="3922"/>
                    </a:cubicBezTo>
                    <a:cubicBezTo>
                      <a:pt x="5021" y="3016"/>
                      <a:pt x="5012" y="1570"/>
                      <a:pt x="4119" y="676"/>
                    </a:cubicBezTo>
                    <a:cubicBezTo>
                      <a:pt x="3668" y="226"/>
                      <a:pt x="3077" y="0"/>
                      <a:pt x="2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541" name="Google Shape;11541;p227"/>
              <p:cNvSpPr/>
              <p:nvPr/>
            </p:nvSpPr>
            <p:spPr>
              <a:xfrm>
                <a:off x="6515325" y="3974300"/>
                <a:ext cx="126000" cy="118775"/>
              </a:xfrm>
              <a:custGeom>
                <a:rect b="b" l="l" r="r" t="t"/>
                <a:pathLst>
                  <a:path extrusionOk="0" h="4751" w="5040">
                    <a:moveTo>
                      <a:pt x="2535" y="1133"/>
                    </a:moveTo>
                    <a:cubicBezTo>
                      <a:pt x="2836" y="1133"/>
                      <a:pt x="3138" y="1248"/>
                      <a:pt x="3367" y="1477"/>
                    </a:cubicBezTo>
                    <a:cubicBezTo>
                      <a:pt x="3609" y="1722"/>
                      <a:pt x="3787" y="2108"/>
                      <a:pt x="3832" y="2492"/>
                    </a:cubicBezTo>
                    <a:cubicBezTo>
                      <a:pt x="3874" y="2860"/>
                      <a:pt x="3790" y="3183"/>
                      <a:pt x="3600" y="3374"/>
                    </a:cubicBezTo>
                    <a:cubicBezTo>
                      <a:pt x="3429" y="3544"/>
                      <a:pt x="3178" y="3618"/>
                      <a:pt x="2906" y="3618"/>
                    </a:cubicBezTo>
                    <a:cubicBezTo>
                      <a:pt x="2474" y="3618"/>
                      <a:pt x="1991" y="3430"/>
                      <a:pt x="1703" y="3141"/>
                    </a:cubicBezTo>
                    <a:cubicBezTo>
                      <a:pt x="1244" y="2682"/>
                      <a:pt x="1244" y="1936"/>
                      <a:pt x="1703" y="1477"/>
                    </a:cubicBezTo>
                    <a:cubicBezTo>
                      <a:pt x="1933" y="1248"/>
                      <a:pt x="2234" y="1133"/>
                      <a:pt x="2535" y="1133"/>
                    </a:cubicBezTo>
                    <a:close/>
                    <a:moveTo>
                      <a:pt x="2535" y="0"/>
                    </a:moveTo>
                    <a:cubicBezTo>
                      <a:pt x="1944" y="0"/>
                      <a:pt x="1353" y="226"/>
                      <a:pt x="903" y="677"/>
                    </a:cubicBezTo>
                    <a:cubicBezTo>
                      <a:pt x="0" y="1580"/>
                      <a:pt x="0" y="3041"/>
                      <a:pt x="903" y="3941"/>
                    </a:cubicBezTo>
                    <a:cubicBezTo>
                      <a:pt x="1329" y="4370"/>
                      <a:pt x="1945" y="4660"/>
                      <a:pt x="2588" y="4732"/>
                    </a:cubicBezTo>
                    <a:cubicBezTo>
                      <a:pt x="2691" y="4744"/>
                      <a:pt x="2793" y="4750"/>
                      <a:pt x="2899" y="4750"/>
                    </a:cubicBezTo>
                    <a:cubicBezTo>
                      <a:pt x="3491" y="4750"/>
                      <a:pt x="4028" y="4548"/>
                      <a:pt x="4400" y="4174"/>
                    </a:cubicBezTo>
                    <a:cubicBezTo>
                      <a:pt x="4838" y="3739"/>
                      <a:pt x="5040" y="3078"/>
                      <a:pt x="4958" y="2362"/>
                    </a:cubicBezTo>
                    <a:cubicBezTo>
                      <a:pt x="4883" y="1719"/>
                      <a:pt x="4596" y="1103"/>
                      <a:pt x="4167" y="677"/>
                    </a:cubicBezTo>
                    <a:cubicBezTo>
                      <a:pt x="3717" y="226"/>
                      <a:pt x="3126" y="0"/>
                      <a:pt x="2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sp>
        <p:nvSpPr>
          <p:cNvPr id="11542" name="Google Shape;11542;p227"/>
          <p:cNvSpPr/>
          <p:nvPr/>
        </p:nvSpPr>
        <p:spPr>
          <a:xfrm>
            <a:off x="5986975" y="3260964"/>
            <a:ext cx="515400" cy="515400"/>
          </a:xfrm>
          <a:prstGeom prst="rect">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3" name="Google Shape;11543;p227"/>
          <p:cNvSpPr/>
          <p:nvPr/>
        </p:nvSpPr>
        <p:spPr>
          <a:xfrm>
            <a:off x="2508875" y="1498135"/>
            <a:ext cx="515400" cy="5154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4" name="Google Shape;11544;p227"/>
          <p:cNvSpPr/>
          <p:nvPr/>
        </p:nvSpPr>
        <p:spPr>
          <a:xfrm>
            <a:off x="5986975" y="1498135"/>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5" name="Google Shape;11545;p227"/>
          <p:cNvSpPr/>
          <p:nvPr/>
        </p:nvSpPr>
        <p:spPr>
          <a:xfrm>
            <a:off x="2508875" y="3260972"/>
            <a:ext cx="515400" cy="515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6" name="Google Shape;11546;p227"/>
          <p:cNvSpPr txBox="1"/>
          <p:nvPr>
            <p:ph idx="7" type="subTitle"/>
          </p:nvPr>
        </p:nvSpPr>
        <p:spPr>
          <a:xfrm>
            <a:off x="1576925" y="2008240"/>
            <a:ext cx="2379300" cy="92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Listen to the victim</a:t>
            </a:r>
            <a:endParaRPr/>
          </a:p>
        </p:txBody>
      </p:sp>
      <p:sp>
        <p:nvSpPr>
          <p:cNvPr id="11547" name="Google Shape;11547;p227"/>
          <p:cNvSpPr txBox="1"/>
          <p:nvPr>
            <p:ph idx="1" type="subTitle"/>
          </p:nvPr>
        </p:nvSpPr>
        <p:spPr>
          <a:xfrm>
            <a:off x="4742425" y="3843413"/>
            <a:ext cx="3339000" cy="55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Seek professional </a:t>
            </a:r>
            <a:endParaRPr/>
          </a:p>
          <a:p>
            <a:pPr indent="0" lvl="0" marL="0" rtl="0" algn="ctr">
              <a:spcBef>
                <a:spcPts val="0"/>
              </a:spcBef>
              <a:spcAft>
                <a:spcPts val="0"/>
              </a:spcAft>
              <a:buNone/>
            </a:pPr>
            <a:r>
              <a:rPr lang="en"/>
              <a:t>help</a:t>
            </a:r>
            <a:endParaRPr/>
          </a:p>
        </p:txBody>
      </p:sp>
      <p:sp>
        <p:nvSpPr>
          <p:cNvPr id="11548" name="Google Shape;11548;p227"/>
          <p:cNvSpPr txBox="1"/>
          <p:nvPr>
            <p:ph idx="9" type="subTitle"/>
          </p:nvPr>
        </p:nvSpPr>
        <p:spPr>
          <a:xfrm>
            <a:off x="5376468" y="2199023"/>
            <a:ext cx="20709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Offer support</a:t>
            </a:r>
            <a:endParaRPr/>
          </a:p>
        </p:txBody>
      </p:sp>
      <p:sp>
        <p:nvSpPr>
          <p:cNvPr id="11549" name="Google Shape;11549;p227"/>
          <p:cNvSpPr txBox="1"/>
          <p:nvPr>
            <p:ph idx="14" type="subTitle"/>
          </p:nvPr>
        </p:nvSpPr>
        <p:spPr>
          <a:xfrm>
            <a:off x="1731125" y="3920686"/>
            <a:ext cx="2070900" cy="3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Report the incident</a:t>
            </a:r>
            <a:endParaRPr/>
          </a:p>
        </p:txBody>
      </p:sp>
      <p:sp>
        <p:nvSpPr>
          <p:cNvPr id="11550" name="Google Shape;11550;p227"/>
          <p:cNvSpPr txBox="1"/>
          <p:nvPr>
            <p:ph type="title"/>
          </p:nvPr>
        </p:nvSpPr>
        <p:spPr>
          <a:xfrm>
            <a:off x="617550" y="556400"/>
            <a:ext cx="69984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HELP </a:t>
            </a:r>
            <a:r>
              <a:rPr lang="en">
                <a:solidFill>
                  <a:srgbClr val="212121"/>
                </a:solidFill>
              </a:rPr>
              <a:t>-</a:t>
            </a:r>
            <a:r>
              <a:rPr lang="en"/>
              <a:t> </a:t>
            </a:r>
            <a:r>
              <a:rPr lang="en">
                <a:solidFill>
                  <a:srgbClr val="A8561D"/>
                </a:solidFill>
              </a:rPr>
              <a:t>COMO AJUDAR</a:t>
            </a:r>
            <a:endParaRPr>
              <a:solidFill>
                <a:srgbClr val="A8561D"/>
              </a:solidFill>
            </a:endParaRPr>
          </a:p>
        </p:txBody>
      </p:sp>
      <p:sp>
        <p:nvSpPr>
          <p:cNvPr id="11551" name="Google Shape;11551;p227"/>
          <p:cNvSpPr txBox="1"/>
          <p:nvPr/>
        </p:nvSpPr>
        <p:spPr>
          <a:xfrm>
            <a:off x="2098125" y="2690225"/>
            <a:ext cx="154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A8561D"/>
                </a:solidFill>
                <a:latin typeface="Source Sans Pro SemiBold"/>
                <a:ea typeface="Source Sans Pro SemiBold"/>
                <a:cs typeface="Source Sans Pro SemiBold"/>
                <a:sym typeface="Source Sans Pro SemiBold"/>
              </a:rPr>
              <a:t>Ouvir a vítima</a:t>
            </a:r>
            <a:endParaRPr>
              <a:solidFill>
                <a:srgbClr val="A8561D"/>
              </a:solidFill>
              <a:latin typeface="Source Sans Pro SemiBold"/>
              <a:ea typeface="Source Sans Pro SemiBold"/>
              <a:cs typeface="Source Sans Pro SemiBold"/>
              <a:sym typeface="Source Sans Pro SemiBold"/>
            </a:endParaRPr>
          </a:p>
        </p:txBody>
      </p:sp>
      <p:sp>
        <p:nvSpPr>
          <p:cNvPr id="11552" name="Google Shape;11552;p227"/>
          <p:cNvSpPr txBox="1"/>
          <p:nvPr/>
        </p:nvSpPr>
        <p:spPr>
          <a:xfrm>
            <a:off x="5638225" y="2545425"/>
            <a:ext cx="15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8561D"/>
                </a:solidFill>
                <a:latin typeface="Source Sans Pro SemiBold"/>
                <a:ea typeface="Source Sans Pro SemiBold"/>
                <a:cs typeface="Source Sans Pro SemiBold"/>
                <a:sym typeface="Source Sans Pro SemiBold"/>
              </a:rPr>
              <a:t>Oferecer apoio</a:t>
            </a:r>
            <a:endParaRPr>
              <a:solidFill>
                <a:srgbClr val="A8561D"/>
              </a:solidFill>
              <a:latin typeface="Source Sans Pro SemiBold"/>
              <a:ea typeface="Source Sans Pro SemiBold"/>
              <a:cs typeface="Source Sans Pro SemiBold"/>
              <a:sym typeface="Source Sans Pro SemiBold"/>
            </a:endParaRPr>
          </a:p>
        </p:txBody>
      </p:sp>
      <p:sp>
        <p:nvSpPr>
          <p:cNvPr id="11553" name="Google Shape;11553;p227"/>
          <p:cNvSpPr txBox="1"/>
          <p:nvPr/>
        </p:nvSpPr>
        <p:spPr>
          <a:xfrm>
            <a:off x="1986600" y="4436375"/>
            <a:ext cx="207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8561D"/>
                </a:solidFill>
                <a:latin typeface="Source Sans Pro SemiBold"/>
                <a:ea typeface="Source Sans Pro SemiBold"/>
                <a:cs typeface="Source Sans Pro SemiBold"/>
                <a:sym typeface="Source Sans Pro SemiBold"/>
              </a:rPr>
              <a:t>Reportar o sucedido</a:t>
            </a:r>
            <a:endParaRPr>
              <a:latin typeface="Source Sans Pro"/>
              <a:ea typeface="Source Sans Pro"/>
              <a:cs typeface="Source Sans Pro"/>
              <a:sym typeface="Source Sans Pro"/>
            </a:endParaRPr>
          </a:p>
        </p:txBody>
      </p:sp>
      <p:sp>
        <p:nvSpPr>
          <p:cNvPr id="11554" name="Google Shape;11554;p227"/>
          <p:cNvSpPr txBox="1"/>
          <p:nvPr/>
        </p:nvSpPr>
        <p:spPr>
          <a:xfrm>
            <a:off x="5306775" y="4508375"/>
            <a:ext cx="297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A8561D"/>
                </a:solidFill>
                <a:latin typeface="Source Sans Pro SemiBold"/>
                <a:ea typeface="Source Sans Pro SemiBold"/>
                <a:cs typeface="Source Sans Pro SemiBold"/>
                <a:sym typeface="Source Sans Pro SemiBold"/>
              </a:rPr>
              <a:t>Procurar ajuda profissiona</a:t>
            </a:r>
            <a:r>
              <a:rPr lang="en">
                <a:latin typeface="Source Sans Pro"/>
                <a:ea typeface="Source Sans Pro"/>
                <a:cs typeface="Source Sans Pro"/>
                <a:sym typeface="Source Sans Pro"/>
              </a:rPr>
              <a:t>l</a:t>
            </a:r>
            <a:endParaRPr>
              <a:latin typeface="Source Sans Pro"/>
              <a:ea typeface="Source Sans Pro"/>
              <a:cs typeface="Source Sans Pro"/>
              <a:sym typeface="Source Sans Pro"/>
            </a:endParaRPr>
          </a:p>
        </p:txBody>
      </p:sp>
      <p:grpSp>
        <p:nvGrpSpPr>
          <p:cNvPr id="11555" name="Google Shape;11555;p227"/>
          <p:cNvGrpSpPr/>
          <p:nvPr/>
        </p:nvGrpSpPr>
        <p:grpSpPr>
          <a:xfrm>
            <a:off x="6040982" y="1555730"/>
            <a:ext cx="407377" cy="400193"/>
            <a:chOff x="6524150" y="1938725"/>
            <a:chExt cx="297725" cy="276625"/>
          </a:xfrm>
        </p:grpSpPr>
        <p:sp>
          <p:nvSpPr>
            <p:cNvPr id="11556" name="Google Shape;11556;p227"/>
            <p:cNvSpPr/>
            <p:nvPr/>
          </p:nvSpPr>
          <p:spPr>
            <a:xfrm>
              <a:off x="6524150" y="2025375"/>
              <a:ext cx="297725" cy="189975"/>
            </a:xfrm>
            <a:custGeom>
              <a:rect b="b" l="l" r="r" t="t"/>
              <a:pathLst>
                <a:path extrusionOk="0" h="7599" w="11909">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solidFill>
              <a:srgbClr val="0C2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7" name="Google Shape;11557;p227"/>
            <p:cNvSpPr/>
            <p:nvPr/>
          </p:nvSpPr>
          <p:spPr>
            <a:xfrm>
              <a:off x="6664325" y="1938725"/>
              <a:ext cx="17375" cy="43350"/>
            </a:xfrm>
            <a:custGeom>
              <a:rect b="b" l="l" r="r" t="t"/>
              <a:pathLst>
                <a:path extrusionOk="0" h="1734" w="695">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solidFill>
              <a:srgbClr val="0C2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8" name="Google Shape;11558;p227"/>
            <p:cNvSpPr/>
            <p:nvPr/>
          </p:nvSpPr>
          <p:spPr>
            <a:xfrm>
              <a:off x="6594250" y="1972800"/>
              <a:ext cx="35450" cy="35275"/>
            </a:xfrm>
            <a:custGeom>
              <a:rect b="b" l="l" r="r" t="t"/>
              <a:pathLst>
                <a:path extrusionOk="0" h="1411" w="1418">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solidFill>
              <a:srgbClr val="0C2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9" name="Google Shape;11559;p227"/>
            <p:cNvSpPr/>
            <p:nvPr/>
          </p:nvSpPr>
          <p:spPr>
            <a:xfrm>
              <a:off x="6715525" y="1972800"/>
              <a:ext cx="35475" cy="35275"/>
            </a:xfrm>
            <a:custGeom>
              <a:rect b="b" l="l" r="r" t="t"/>
              <a:pathLst>
                <a:path extrusionOk="0" h="1411" w="1419">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solidFill>
              <a:srgbClr val="0C2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0" name="Google Shape;11560;p227"/>
          <p:cNvGrpSpPr/>
          <p:nvPr/>
        </p:nvGrpSpPr>
        <p:grpSpPr>
          <a:xfrm>
            <a:off x="2562890" y="3305459"/>
            <a:ext cx="407381" cy="400190"/>
            <a:chOff x="-34421275" y="2631050"/>
            <a:chExt cx="295375" cy="291450"/>
          </a:xfrm>
        </p:grpSpPr>
        <p:sp>
          <p:nvSpPr>
            <p:cNvPr id="11561" name="Google Shape;11561;p227"/>
            <p:cNvSpPr/>
            <p:nvPr/>
          </p:nvSpPr>
          <p:spPr>
            <a:xfrm>
              <a:off x="-34421275" y="2639125"/>
              <a:ext cx="288275" cy="283375"/>
            </a:xfrm>
            <a:custGeom>
              <a:rect b="b" l="l" r="r" t="t"/>
              <a:pathLst>
                <a:path extrusionOk="0" h="11335" w="11531">
                  <a:moveTo>
                    <a:pt x="5592" y="717"/>
                  </a:moveTo>
                  <a:cubicBezTo>
                    <a:pt x="5679" y="717"/>
                    <a:pt x="5766" y="749"/>
                    <a:pt x="5829" y="812"/>
                  </a:cubicBezTo>
                  <a:lnTo>
                    <a:pt x="10680" y="5663"/>
                  </a:lnTo>
                  <a:cubicBezTo>
                    <a:pt x="10775" y="5758"/>
                    <a:pt x="10775" y="6010"/>
                    <a:pt x="10680" y="6136"/>
                  </a:cubicBezTo>
                  <a:cubicBezTo>
                    <a:pt x="10617" y="6183"/>
                    <a:pt x="10523" y="6207"/>
                    <a:pt x="10432" y="6207"/>
                  </a:cubicBezTo>
                  <a:cubicBezTo>
                    <a:pt x="10342" y="6207"/>
                    <a:pt x="10255" y="6183"/>
                    <a:pt x="10208" y="6136"/>
                  </a:cubicBezTo>
                  <a:lnTo>
                    <a:pt x="5356" y="1284"/>
                  </a:lnTo>
                  <a:cubicBezTo>
                    <a:pt x="5230" y="1158"/>
                    <a:pt x="5230" y="938"/>
                    <a:pt x="5356" y="812"/>
                  </a:cubicBezTo>
                  <a:cubicBezTo>
                    <a:pt x="5419" y="749"/>
                    <a:pt x="5506" y="717"/>
                    <a:pt x="5592" y="717"/>
                  </a:cubicBezTo>
                  <a:close/>
                  <a:moveTo>
                    <a:pt x="8444" y="7239"/>
                  </a:moveTo>
                  <a:lnTo>
                    <a:pt x="8538" y="7396"/>
                  </a:lnTo>
                  <a:cubicBezTo>
                    <a:pt x="8696" y="7554"/>
                    <a:pt x="8664" y="7806"/>
                    <a:pt x="8475" y="7932"/>
                  </a:cubicBezTo>
                  <a:lnTo>
                    <a:pt x="5923" y="9223"/>
                  </a:lnTo>
                  <a:cubicBezTo>
                    <a:pt x="5873" y="9261"/>
                    <a:pt x="5819" y="9278"/>
                    <a:pt x="5763" y="9278"/>
                  </a:cubicBezTo>
                  <a:cubicBezTo>
                    <a:pt x="5678" y="9278"/>
                    <a:pt x="5590" y="9237"/>
                    <a:pt x="5514" y="9160"/>
                  </a:cubicBezTo>
                  <a:lnTo>
                    <a:pt x="5230" y="8877"/>
                  </a:lnTo>
                  <a:cubicBezTo>
                    <a:pt x="6301" y="8089"/>
                    <a:pt x="7341" y="7617"/>
                    <a:pt x="8444" y="7239"/>
                  </a:cubicBezTo>
                  <a:close/>
                  <a:moveTo>
                    <a:pt x="5230" y="2198"/>
                  </a:moveTo>
                  <a:lnTo>
                    <a:pt x="9294" y="6230"/>
                  </a:lnTo>
                  <a:cubicBezTo>
                    <a:pt x="7908" y="6703"/>
                    <a:pt x="5797" y="7270"/>
                    <a:pt x="3560" y="9381"/>
                  </a:cubicBezTo>
                  <a:lnTo>
                    <a:pt x="2080" y="7932"/>
                  </a:lnTo>
                  <a:cubicBezTo>
                    <a:pt x="3340" y="6608"/>
                    <a:pt x="4285" y="5033"/>
                    <a:pt x="4852" y="3395"/>
                  </a:cubicBezTo>
                  <a:lnTo>
                    <a:pt x="5230" y="2198"/>
                  </a:lnTo>
                  <a:close/>
                  <a:moveTo>
                    <a:pt x="1138" y="8089"/>
                  </a:moveTo>
                  <a:cubicBezTo>
                    <a:pt x="1229" y="8089"/>
                    <a:pt x="1323" y="8121"/>
                    <a:pt x="1386" y="8184"/>
                  </a:cubicBezTo>
                  <a:lnTo>
                    <a:pt x="3308" y="10105"/>
                  </a:lnTo>
                  <a:cubicBezTo>
                    <a:pt x="3434" y="10231"/>
                    <a:pt x="3434" y="10452"/>
                    <a:pt x="3308" y="10578"/>
                  </a:cubicBezTo>
                  <a:cubicBezTo>
                    <a:pt x="3245" y="10641"/>
                    <a:pt x="3159" y="10673"/>
                    <a:pt x="3072" y="10673"/>
                  </a:cubicBezTo>
                  <a:cubicBezTo>
                    <a:pt x="2985" y="10673"/>
                    <a:pt x="2899" y="10641"/>
                    <a:pt x="2836" y="10578"/>
                  </a:cubicBezTo>
                  <a:lnTo>
                    <a:pt x="914" y="8656"/>
                  </a:lnTo>
                  <a:cubicBezTo>
                    <a:pt x="788" y="8530"/>
                    <a:pt x="788" y="8278"/>
                    <a:pt x="914" y="8184"/>
                  </a:cubicBezTo>
                  <a:cubicBezTo>
                    <a:pt x="961" y="8121"/>
                    <a:pt x="1048" y="8089"/>
                    <a:pt x="1138" y="8089"/>
                  </a:cubicBezTo>
                  <a:close/>
                  <a:moveTo>
                    <a:pt x="5565" y="0"/>
                  </a:moveTo>
                  <a:cubicBezTo>
                    <a:pt x="5301" y="0"/>
                    <a:pt x="5041" y="103"/>
                    <a:pt x="4852" y="307"/>
                  </a:cubicBezTo>
                  <a:cubicBezTo>
                    <a:pt x="4474" y="654"/>
                    <a:pt x="4442" y="1158"/>
                    <a:pt x="4694" y="1568"/>
                  </a:cubicBezTo>
                  <a:lnTo>
                    <a:pt x="4159" y="3143"/>
                  </a:lnTo>
                  <a:cubicBezTo>
                    <a:pt x="3655" y="4655"/>
                    <a:pt x="2710" y="6199"/>
                    <a:pt x="1575" y="7428"/>
                  </a:cubicBezTo>
                  <a:cubicBezTo>
                    <a:pt x="1422" y="7357"/>
                    <a:pt x="1259" y="7321"/>
                    <a:pt x="1100" y="7321"/>
                  </a:cubicBezTo>
                  <a:cubicBezTo>
                    <a:pt x="834" y="7321"/>
                    <a:pt x="575" y="7420"/>
                    <a:pt x="378" y="7617"/>
                  </a:cubicBezTo>
                  <a:cubicBezTo>
                    <a:pt x="0" y="8026"/>
                    <a:pt x="0" y="8688"/>
                    <a:pt x="378" y="9066"/>
                  </a:cubicBezTo>
                  <a:lnTo>
                    <a:pt x="2363" y="11051"/>
                  </a:lnTo>
                  <a:cubicBezTo>
                    <a:pt x="2552" y="11240"/>
                    <a:pt x="2820" y="11334"/>
                    <a:pt x="3088" y="11334"/>
                  </a:cubicBezTo>
                  <a:cubicBezTo>
                    <a:pt x="3356" y="11334"/>
                    <a:pt x="3623" y="11240"/>
                    <a:pt x="3812" y="11051"/>
                  </a:cubicBezTo>
                  <a:cubicBezTo>
                    <a:pt x="4127" y="10736"/>
                    <a:pt x="4222" y="10263"/>
                    <a:pt x="4001" y="9853"/>
                  </a:cubicBezTo>
                  <a:cubicBezTo>
                    <a:pt x="4222" y="9664"/>
                    <a:pt x="4442" y="9475"/>
                    <a:pt x="4694" y="9286"/>
                  </a:cubicBezTo>
                  <a:lnTo>
                    <a:pt x="5041" y="9633"/>
                  </a:lnTo>
                  <a:cubicBezTo>
                    <a:pt x="5238" y="9830"/>
                    <a:pt x="5496" y="9928"/>
                    <a:pt x="5755" y="9928"/>
                  </a:cubicBezTo>
                  <a:cubicBezTo>
                    <a:pt x="5910" y="9928"/>
                    <a:pt x="6065" y="9893"/>
                    <a:pt x="6207" y="9822"/>
                  </a:cubicBezTo>
                  <a:lnTo>
                    <a:pt x="8790" y="8530"/>
                  </a:lnTo>
                  <a:cubicBezTo>
                    <a:pt x="9357" y="8215"/>
                    <a:pt x="9515" y="7459"/>
                    <a:pt x="9137" y="6986"/>
                  </a:cubicBezTo>
                  <a:lnTo>
                    <a:pt x="9893" y="6766"/>
                  </a:lnTo>
                  <a:cubicBezTo>
                    <a:pt x="10050" y="6858"/>
                    <a:pt x="10229" y="6906"/>
                    <a:pt x="10412" y="6906"/>
                  </a:cubicBezTo>
                  <a:cubicBezTo>
                    <a:pt x="10668" y="6906"/>
                    <a:pt x="10932" y="6811"/>
                    <a:pt x="11153" y="6608"/>
                  </a:cubicBezTo>
                  <a:cubicBezTo>
                    <a:pt x="11531" y="6199"/>
                    <a:pt x="11531" y="5537"/>
                    <a:pt x="11153" y="5128"/>
                  </a:cubicBezTo>
                  <a:lnTo>
                    <a:pt x="6301" y="307"/>
                  </a:lnTo>
                  <a:cubicBezTo>
                    <a:pt x="6096" y="103"/>
                    <a:pt x="5829" y="0"/>
                    <a:pt x="5565"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2" name="Google Shape;11562;p227"/>
            <p:cNvSpPr/>
            <p:nvPr/>
          </p:nvSpPr>
          <p:spPr>
            <a:xfrm>
              <a:off x="-34181850" y="2644625"/>
              <a:ext cx="41775" cy="41575"/>
            </a:xfrm>
            <a:custGeom>
              <a:rect b="b" l="l" r="r" t="t"/>
              <a:pathLst>
                <a:path extrusionOk="0" h="1663" w="1671">
                  <a:moveTo>
                    <a:pt x="1328" y="1"/>
                  </a:moveTo>
                  <a:cubicBezTo>
                    <a:pt x="1237" y="1"/>
                    <a:pt x="1151" y="40"/>
                    <a:pt x="1103" y="119"/>
                  </a:cubicBezTo>
                  <a:lnTo>
                    <a:pt x="95" y="1096"/>
                  </a:lnTo>
                  <a:cubicBezTo>
                    <a:pt x="1" y="1222"/>
                    <a:pt x="1" y="1442"/>
                    <a:pt x="95" y="1568"/>
                  </a:cubicBezTo>
                  <a:cubicBezTo>
                    <a:pt x="158" y="1631"/>
                    <a:pt x="253" y="1663"/>
                    <a:pt x="343" y="1663"/>
                  </a:cubicBezTo>
                  <a:cubicBezTo>
                    <a:pt x="434" y="1663"/>
                    <a:pt x="521" y="1631"/>
                    <a:pt x="568" y="1568"/>
                  </a:cubicBezTo>
                  <a:lnTo>
                    <a:pt x="1576" y="592"/>
                  </a:lnTo>
                  <a:cubicBezTo>
                    <a:pt x="1671" y="466"/>
                    <a:pt x="1671" y="213"/>
                    <a:pt x="1576" y="119"/>
                  </a:cubicBezTo>
                  <a:cubicBezTo>
                    <a:pt x="1513" y="40"/>
                    <a:pt x="1418" y="1"/>
                    <a:pt x="1328" y="1"/>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3" name="Google Shape;11563;p227"/>
            <p:cNvSpPr/>
            <p:nvPr/>
          </p:nvSpPr>
          <p:spPr>
            <a:xfrm>
              <a:off x="-34217275" y="2631050"/>
              <a:ext cx="17350" cy="41775"/>
            </a:xfrm>
            <a:custGeom>
              <a:rect b="b" l="l" r="r" t="t"/>
              <a:pathLst>
                <a:path extrusionOk="0" h="1671" w="694">
                  <a:moveTo>
                    <a:pt x="347" y="0"/>
                  </a:moveTo>
                  <a:cubicBezTo>
                    <a:pt x="158" y="0"/>
                    <a:pt x="0" y="158"/>
                    <a:pt x="0" y="347"/>
                  </a:cubicBezTo>
                  <a:lnTo>
                    <a:pt x="0" y="1324"/>
                  </a:lnTo>
                  <a:cubicBezTo>
                    <a:pt x="0" y="1513"/>
                    <a:pt x="158" y="1670"/>
                    <a:pt x="347" y="1670"/>
                  </a:cubicBezTo>
                  <a:cubicBezTo>
                    <a:pt x="536" y="1670"/>
                    <a:pt x="693" y="1513"/>
                    <a:pt x="693" y="1324"/>
                  </a:cubicBezTo>
                  <a:lnTo>
                    <a:pt x="693" y="347"/>
                  </a:lnTo>
                  <a:cubicBezTo>
                    <a:pt x="693" y="158"/>
                    <a:pt x="536" y="0"/>
                    <a:pt x="347"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4" name="Google Shape;11564;p227"/>
            <p:cNvSpPr/>
            <p:nvPr/>
          </p:nvSpPr>
          <p:spPr>
            <a:xfrm>
              <a:off x="-34168450" y="2704300"/>
              <a:ext cx="42550" cy="18125"/>
            </a:xfrm>
            <a:custGeom>
              <a:rect b="b" l="l" r="r" t="t"/>
              <a:pathLst>
                <a:path extrusionOk="0" h="725" w="1702">
                  <a:moveTo>
                    <a:pt x="347" y="0"/>
                  </a:moveTo>
                  <a:cubicBezTo>
                    <a:pt x="158" y="0"/>
                    <a:pt x="0" y="158"/>
                    <a:pt x="0" y="378"/>
                  </a:cubicBezTo>
                  <a:cubicBezTo>
                    <a:pt x="0" y="567"/>
                    <a:pt x="158" y="725"/>
                    <a:pt x="347" y="725"/>
                  </a:cubicBezTo>
                  <a:lnTo>
                    <a:pt x="1355" y="725"/>
                  </a:lnTo>
                  <a:cubicBezTo>
                    <a:pt x="1544" y="725"/>
                    <a:pt x="1702" y="567"/>
                    <a:pt x="1702" y="378"/>
                  </a:cubicBezTo>
                  <a:cubicBezTo>
                    <a:pt x="1670" y="158"/>
                    <a:pt x="1544" y="0"/>
                    <a:pt x="1355"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65" name="Google Shape;11565;p227"/>
          <p:cNvSpPr/>
          <p:nvPr/>
        </p:nvSpPr>
        <p:spPr>
          <a:xfrm>
            <a:off x="6040975" y="3339301"/>
            <a:ext cx="407363" cy="400204"/>
          </a:xfrm>
          <a:custGeom>
            <a:rect b="b" l="l" r="r" t="t"/>
            <a:pathLst>
              <a:path extrusionOk="0" h="11713" w="11153">
                <a:moveTo>
                  <a:pt x="9594" y="693"/>
                </a:moveTo>
                <a:cubicBezTo>
                  <a:pt x="9767" y="693"/>
                  <a:pt x="9940" y="764"/>
                  <a:pt x="10082" y="906"/>
                </a:cubicBezTo>
                <a:cubicBezTo>
                  <a:pt x="10365" y="1158"/>
                  <a:pt x="10365" y="1599"/>
                  <a:pt x="10082" y="1883"/>
                </a:cubicBezTo>
                <a:lnTo>
                  <a:pt x="9168" y="2796"/>
                </a:lnTo>
                <a:lnTo>
                  <a:pt x="6175" y="3364"/>
                </a:lnTo>
                <a:lnTo>
                  <a:pt x="6175" y="1410"/>
                </a:lnTo>
                <a:lnTo>
                  <a:pt x="8475" y="1410"/>
                </a:lnTo>
                <a:cubicBezTo>
                  <a:pt x="8538" y="1410"/>
                  <a:pt x="8664" y="1379"/>
                  <a:pt x="8696" y="1284"/>
                </a:cubicBezTo>
                <a:lnTo>
                  <a:pt x="9105" y="906"/>
                </a:lnTo>
                <a:cubicBezTo>
                  <a:pt x="9247" y="764"/>
                  <a:pt x="9420" y="693"/>
                  <a:pt x="9594" y="693"/>
                </a:cubicBezTo>
                <a:close/>
                <a:moveTo>
                  <a:pt x="5136" y="749"/>
                </a:moveTo>
                <a:cubicBezTo>
                  <a:pt x="5325" y="749"/>
                  <a:pt x="5482" y="906"/>
                  <a:pt x="5482" y="1095"/>
                </a:cubicBezTo>
                <a:lnTo>
                  <a:pt x="5482" y="4214"/>
                </a:lnTo>
                <a:cubicBezTo>
                  <a:pt x="5356" y="4151"/>
                  <a:pt x="5230" y="4151"/>
                  <a:pt x="5136" y="4151"/>
                </a:cubicBezTo>
                <a:cubicBezTo>
                  <a:pt x="5010" y="4151"/>
                  <a:pt x="4884" y="4151"/>
                  <a:pt x="4758" y="4214"/>
                </a:cubicBezTo>
                <a:lnTo>
                  <a:pt x="4758" y="1095"/>
                </a:lnTo>
                <a:cubicBezTo>
                  <a:pt x="4758" y="906"/>
                  <a:pt x="4915" y="749"/>
                  <a:pt x="5136" y="749"/>
                </a:cubicBezTo>
                <a:close/>
                <a:moveTo>
                  <a:pt x="5136" y="4844"/>
                </a:moveTo>
                <a:cubicBezTo>
                  <a:pt x="5671" y="4844"/>
                  <a:pt x="6144" y="5317"/>
                  <a:pt x="6144" y="5852"/>
                </a:cubicBezTo>
                <a:cubicBezTo>
                  <a:pt x="6144" y="6419"/>
                  <a:pt x="5671" y="6861"/>
                  <a:pt x="5136" y="6861"/>
                </a:cubicBezTo>
                <a:cubicBezTo>
                  <a:pt x="4568" y="6861"/>
                  <a:pt x="4096" y="6388"/>
                  <a:pt x="4096" y="5852"/>
                </a:cubicBezTo>
                <a:cubicBezTo>
                  <a:pt x="4096" y="5317"/>
                  <a:pt x="4568" y="4844"/>
                  <a:pt x="5136" y="4844"/>
                </a:cubicBezTo>
                <a:close/>
                <a:moveTo>
                  <a:pt x="4096" y="1442"/>
                </a:moveTo>
                <a:lnTo>
                  <a:pt x="4096" y="4529"/>
                </a:lnTo>
                <a:cubicBezTo>
                  <a:pt x="3655" y="4844"/>
                  <a:pt x="3434" y="5348"/>
                  <a:pt x="3434" y="5884"/>
                </a:cubicBezTo>
                <a:cubicBezTo>
                  <a:pt x="3434" y="6136"/>
                  <a:pt x="3466" y="6419"/>
                  <a:pt x="3592" y="6609"/>
                </a:cubicBezTo>
                <a:lnTo>
                  <a:pt x="2332" y="8184"/>
                </a:lnTo>
                <a:cubicBezTo>
                  <a:pt x="1323" y="7522"/>
                  <a:pt x="725" y="6356"/>
                  <a:pt x="725" y="5159"/>
                </a:cubicBezTo>
                <a:cubicBezTo>
                  <a:pt x="662" y="3143"/>
                  <a:pt x="2206" y="1568"/>
                  <a:pt x="4096" y="1442"/>
                </a:cubicBezTo>
                <a:close/>
                <a:moveTo>
                  <a:pt x="8916" y="3521"/>
                </a:moveTo>
                <a:lnTo>
                  <a:pt x="8916" y="4466"/>
                </a:lnTo>
                <a:cubicBezTo>
                  <a:pt x="8916" y="4529"/>
                  <a:pt x="8916" y="4592"/>
                  <a:pt x="8948" y="4624"/>
                </a:cubicBezTo>
                <a:lnTo>
                  <a:pt x="9798" y="6419"/>
                </a:lnTo>
                <a:cubicBezTo>
                  <a:pt x="9893" y="6577"/>
                  <a:pt x="9798" y="6672"/>
                  <a:pt x="9798" y="6735"/>
                </a:cubicBezTo>
                <a:cubicBezTo>
                  <a:pt x="9767" y="6766"/>
                  <a:pt x="9704" y="6892"/>
                  <a:pt x="9546" y="6892"/>
                </a:cubicBezTo>
                <a:lnTo>
                  <a:pt x="9263" y="6892"/>
                </a:lnTo>
                <a:cubicBezTo>
                  <a:pt x="9074" y="6892"/>
                  <a:pt x="8916" y="7050"/>
                  <a:pt x="8916" y="7239"/>
                </a:cubicBezTo>
                <a:lnTo>
                  <a:pt x="8916" y="8341"/>
                </a:lnTo>
                <a:cubicBezTo>
                  <a:pt x="8633" y="8467"/>
                  <a:pt x="8381" y="8656"/>
                  <a:pt x="8286" y="8971"/>
                </a:cubicBezTo>
                <a:lnTo>
                  <a:pt x="6522" y="8971"/>
                </a:lnTo>
                <a:cubicBezTo>
                  <a:pt x="5955" y="8971"/>
                  <a:pt x="5482" y="8499"/>
                  <a:pt x="5482" y="7932"/>
                </a:cubicBezTo>
                <a:lnTo>
                  <a:pt x="5482" y="7554"/>
                </a:lnTo>
                <a:cubicBezTo>
                  <a:pt x="6270" y="7396"/>
                  <a:pt x="6868" y="6672"/>
                  <a:pt x="6868" y="5852"/>
                </a:cubicBezTo>
                <a:cubicBezTo>
                  <a:pt x="6868" y="5317"/>
                  <a:pt x="6585" y="4781"/>
                  <a:pt x="6207" y="4466"/>
                </a:cubicBezTo>
                <a:lnTo>
                  <a:pt x="6207" y="4088"/>
                </a:lnTo>
                <a:lnTo>
                  <a:pt x="8916" y="3521"/>
                </a:lnTo>
                <a:close/>
                <a:moveTo>
                  <a:pt x="9231" y="8940"/>
                </a:moveTo>
                <a:cubicBezTo>
                  <a:pt x="9420" y="8940"/>
                  <a:pt x="9578" y="9097"/>
                  <a:pt x="9578" y="9286"/>
                </a:cubicBezTo>
                <a:cubicBezTo>
                  <a:pt x="9578" y="9475"/>
                  <a:pt x="9420" y="9633"/>
                  <a:pt x="9231" y="9633"/>
                </a:cubicBezTo>
                <a:cubicBezTo>
                  <a:pt x="9011" y="9633"/>
                  <a:pt x="8853" y="9475"/>
                  <a:pt x="8853" y="9286"/>
                </a:cubicBezTo>
                <a:cubicBezTo>
                  <a:pt x="8853" y="9097"/>
                  <a:pt x="9011" y="8940"/>
                  <a:pt x="9231" y="8940"/>
                </a:cubicBezTo>
                <a:close/>
                <a:moveTo>
                  <a:pt x="3970" y="7144"/>
                </a:moveTo>
                <a:cubicBezTo>
                  <a:pt x="4222" y="7365"/>
                  <a:pt x="4442" y="7522"/>
                  <a:pt x="4758" y="7554"/>
                </a:cubicBezTo>
                <a:lnTo>
                  <a:pt x="4758" y="7932"/>
                </a:lnTo>
                <a:cubicBezTo>
                  <a:pt x="4758" y="8877"/>
                  <a:pt x="5514" y="9633"/>
                  <a:pt x="6459" y="9633"/>
                </a:cubicBezTo>
                <a:lnTo>
                  <a:pt x="8223" y="9633"/>
                </a:lnTo>
                <a:cubicBezTo>
                  <a:pt x="8286" y="9727"/>
                  <a:pt x="8318" y="9791"/>
                  <a:pt x="8349" y="9822"/>
                </a:cubicBezTo>
                <a:cubicBezTo>
                  <a:pt x="8034" y="10137"/>
                  <a:pt x="7593" y="10295"/>
                  <a:pt x="7183" y="10295"/>
                </a:cubicBezTo>
                <a:lnTo>
                  <a:pt x="5797" y="10295"/>
                </a:lnTo>
                <a:cubicBezTo>
                  <a:pt x="5608" y="10295"/>
                  <a:pt x="5451" y="10452"/>
                  <a:pt x="5451" y="10673"/>
                </a:cubicBezTo>
                <a:lnTo>
                  <a:pt x="5451" y="11051"/>
                </a:lnTo>
                <a:lnTo>
                  <a:pt x="2710" y="11051"/>
                </a:lnTo>
                <a:lnTo>
                  <a:pt x="2710" y="8719"/>
                </a:lnTo>
                <a:lnTo>
                  <a:pt x="3970" y="7144"/>
                </a:lnTo>
                <a:close/>
                <a:moveTo>
                  <a:pt x="9629" y="0"/>
                </a:moveTo>
                <a:cubicBezTo>
                  <a:pt x="9278" y="0"/>
                  <a:pt x="8932" y="134"/>
                  <a:pt x="8664" y="402"/>
                </a:cubicBezTo>
                <a:lnTo>
                  <a:pt x="8412" y="686"/>
                </a:lnTo>
                <a:lnTo>
                  <a:pt x="6144" y="686"/>
                </a:lnTo>
                <a:cubicBezTo>
                  <a:pt x="5986" y="308"/>
                  <a:pt x="5640" y="24"/>
                  <a:pt x="5167" y="24"/>
                </a:cubicBezTo>
                <a:cubicBezTo>
                  <a:pt x="4726" y="24"/>
                  <a:pt x="4348" y="308"/>
                  <a:pt x="4190" y="686"/>
                </a:cubicBezTo>
                <a:cubicBezTo>
                  <a:pt x="1859" y="812"/>
                  <a:pt x="0" y="2702"/>
                  <a:pt x="0" y="5033"/>
                </a:cubicBezTo>
                <a:cubicBezTo>
                  <a:pt x="0" y="6514"/>
                  <a:pt x="725" y="7900"/>
                  <a:pt x="1922" y="8688"/>
                </a:cubicBezTo>
                <a:lnTo>
                  <a:pt x="2048" y="8782"/>
                </a:lnTo>
                <a:lnTo>
                  <a:pt x="2048" y="11366"/>
                </a:lnTo>
                <a:cubicBezTo>
                  <a:pt x="2048" y="11555"/>
                  <a:pt x="2206" y="11712"/>
                  <a:pt x="2426" y="11712"/>
                </a:cubicBezTo>
                <a:lnTo>
                  <a:pt x="5829" y="11712"/>
                </a:lnTo>
                <a:cubicBezTo>
                  <a:pt x="6018" y="11712"/>
                  <a:pt x="6207" y="11555"/>
                  <a:pt x="6207" y="11366"/>
                </a:cubicBezTo>
                <a:lnTo>
                  <a:pt x="6207" y="10956"/>
                </a:lnTo>
                <a:lnTo>
                  <a:pt x="7215" y="10956"/>
                </a:lnTo>
                <a:cubicBezTo>
                  <a:pt x="7877" y="10956"/>
                  <a:pt x="8475" y="10704"/>
                  <a:pt x="8948" y="10232"/>
                </a:cubicBezTo>
                <a:cubicBezTo>
                  <a:pt x="9074" y="10263"/>
                  <a:pt x="9137" y="10263"/>
                  <a:pt x="9263" y="10263"/>
                </a:cubicBezTo>
                <a:cubicBezTo>
                  <a:pt x="9830" y="10263"/>
                  <a:pt x="10302" y="9791"/>
                  <a:pt x="10302" y="9223"/>
                </a:cubicBezTo>
                <a:cubicBezTo>
                  <a:pt x="10302" y="8814"/>
                  <a:pt x="10019" y="8404"/>
                  <a:pt x="9609" y="8247"/>
                </a:cubicBezTo>
                <a:lnTo>
                  <a:pt x="9609" y="7491"/>
                </a:lnTo>
                <a:cubicBezTo>
                  <a:pt x="9924" y="7459"/>
                  <a:pt x="10239" y="7302"/>
                  <a:pt x="10397" y="7018"/>
                </a:cubicBezTo>
                <a:cubicBezTo>
                  <a:pt x="10617" y="6703"/>
                  <a:pt x="10617" y="6356"/>
                  <a:pt x="10460" y="6041"/>
                </a:cubicBezTo>
                <a:lnTo>
                  <a:pt x="9609" y="4403"/>
                </a:lnTo>
                <a:lnTo>
                  <a:pt x="9609" y="3332"/>
                </a:lnTo>
                <a:lnTo>
                  <a:pt x="10617" y="2355"/>
                </a:lnTo>
                <a:cubicBezTo>
                  <a:pt x="11153" y="1788"/>
                  <a:pt x="11153" y="938"/>
                  <a:pt x="10617" y="402"/>
                </a:cubicBezTo>
                <a:cubicBezTo>
                  <a:pt x="10334" y="134"/>
                  <a:pt x="9979" y="0"/>
                  <a:pt x="9629"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66" name="Google Shape;11566;p227"/>
          <p:cNvGrpSpPr/>
          <p:nvPr/>
        </p:nvGrpSpPr>
        <p:grpSpPr>
          <a:xfrm>
            <a:off x="2562880" y="1555734"/>
            <a:ext cx="407389" cy="400190"/>
            <a:chOff x="-33673825" y="1916675"/>
            <a:chExt cx="291450" cy="291450"/>
          </a:xfrm>
        </p:grpSpPr>
        <p:sp>
          <p:nvSpPr>
            <p:cNvPr id="11567" name="Google Shape;11567;p227"/>
            <p:cNvSpPr/>
            <p:nvPr/>
          </p:nvSpPr>
          <p:spPr>
            <a:xfrm>
              <a:off x="-33486375" y="1950550"/>
              <a:ext cx="85875" cy="85075"/>
            </a:xfrm>
            <a:custGeom>
              <a:rect b="b" l="l" r="r" t="t"/>
              <a:pathLst>
                <a:path extrusionOk="0" h="3403" w="3435">
                  <a:moveTo>
                    <a:pt x="379" y="0"/>
                  </a:moveTo>
                  <a:cubicBezTo>
                    <a:pt x="158" y="0"/>
                    <a:pt x="1" y="158"/>
                    <a:pt x="1" y="347"/>
                  </a:cubicBezTo>
                  <a:cubicBezTo>
                    <a:pt x="1" y="536"/>
                    <a:pt x="158" y="693"/>
                    <a:pt x="379" y="693"/>
                  </a:cubicBezTo>
                  <a:lnTo>
                    <a:pt x="1072" y="693"/>
                  </a:lnTo>
                  <a:cubicBezTo>
                    <a:pt x="1639" y="693"/>
                    <a:pt x="2111" y="1166"/>
                    <a:pt x="2111" y="1733"/>
                  </a:cubicBezTo>
                  <a:lnTo>
                    <a:pt x="2111" y="2269"/>
                  </a:lnTo>
                  <a:lnTo>
                    <a:pt x="1985" y="2174"/>
                  </a:lnTo>
                  <a:cubicBezTo>
                    <a:pt x="1922" y="2111"/>
                    <a:pt x="1836" y="2080"/>
                    <a:pt x="1749" y="2080"/>
                  </a:cubicBezTo>
                  <a:cubicBezTo>
                    <a:pt x="1663" y="2080"/>
                    <a:pt x="1576" y="2111"/>
                    <a:pt x="1513" y="2174"/>
                  </a:cubicBezTo>
                  <a:cubicBezTo>
                    <a:pt x="1387" y="2269"/>
                    <a:pt x="1387" y="2521"/>
                    <a:pt x="1513" y="2647"/>
                  </a:cubicBezTo>
                  <a:lnTo>
                    <a:pt x="2174" y="3308"/>
                  </a:lnTo>
                  <a:cubicBezTo>
                    <a:pt x="2237" y="3371"/>
                    <a:pt x="2324" y="3403"/>
                    <a:pt x="2411" y="3403"/>
                  </a:cubicBezTo>
                  <a:cubicBezTo>
                    <a:pt x="2497" y="3403"/>
                    <a:pt x="2584" y="3371"/>
                    <a:pt x="2647" y="3308"/>
                  </a:cubicBezTo>
                  <a:lnTo>
                    <a:pt x="3309" y="2647"/>
                  </a:lnTo>
                  <a:cubicBezTo>
                    <a:pt x="3435" y="2521"/>
                    <a:pt x="3435" y="2269"/>
                    <a:pt x="3309" y="2174"/>
                  </a:cubicBezTo>
                  <a:cubicBezTo>
                    <a:pt x="3261" y="2111"/>
                    <a:pt x="3175" y="2080"/>
                    <a:pt x="3084" y="2080"/>
                  </a:cubicBezTo>
                  <a:cubicBezTo>
                    <a:pt x="2994" y="2080"/>
                    <a:pt x="2899" y="2111"/>
                    <a:pt x="2836" y="2174"/>
                  </a:cubicBezTo>
                  <a:lnTo>
                    <a:pt x="2742" y="2269"/>
                  </a:lnTo>
                  <a:lnTo>
                    <a:pt x="2742" y="1733"/>
                  </a:lnTo>
                  <a:cubicBezTo>
                    <a:pt x="2773" y="788"/>
                    <a:pt x="1985" y="0"/>
                    <a:pt x="1072"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8" name="Google Shape;11568;p227"/>
            <p:cNvSpPr/>
            <p:nvPr/>
          </p:nvSpPr>
          <p:spPr>
            <a:xfrm>
              <a:off x="-33605300" y="2122250"/>
              <a:ext cx="85075" cy="85875"/>
            </a:xfrm>
            <a:custGeom>
              <a:rect b="b" l="l" r="r" t="t"/>
              <a:pathLst>
                <a:path extrusionOk="0" h="3435" w="3403">
                  <a:moveTo>
                    <a:pt x="1024" y="0"/>
                  </a:moveTo>
                  <a:cubicBezTo>
                    <a:pt x="938" y="0"/>
                    <a:pt x="851" y="32"/>
                    <a:pt x="788" y="95"/>
                  </a:cubicBezTo>
                  <a:lnTo>
                    <a:pt x="126" y="756"/>
                  </a:lnTo>
                  <a:cubicBezTo>
                    <a:pt x="0" y="882"/>
                    <a:pt x="0" y="1134"/>
                    <a:pt x="126" y="1229"/>
                  </a:cubicBezTo>
                  <a:cubicBezTo>
                    <a:pt x="189" y="1292"/>
                    <a:pt x="276" y="1323"/>
                    <a:pt x="363" y="1323"/>
                  </a:cubicBezTo>
                  <a:cubicBezTo>
                    <a:pt x="449" y="1323"/>
                    <a:pt x="536" y="1292"/>
                    <a:pt x="599" y="1229"/>
                  </a:cubicBezTo>
                  <a:lnTo>
                    <a:pt x="725" y="1134"/>
                  </a:lnTo>
                  <a:lnTo>
                    <a:pt x="725" y="1670"/>
                  </a:lnTo>
                  <a:cubicBezTo>
                    <a:pt x="662" y="2174"/>
                    <a:pt x="820" y="2615"/>
                    <a:pt x="1135" y="2930"/>
                  </a:cubicBezTo>
                  <a:cubicBezTo>
                    <a:pt x="1450" y="3245"/>
                    <a:pt x="1891" y="3434"/>
                    <a:pt x="2363" y="3434"/>
                  </a:cubicBezTo>
                  <a:lnTo>
                    <a:pt x="3025" y="3434"/>
                  </a:lnTo>
                  <a:cubicBezTo>
                    <a:pt x="3245" y="3434"/>
                    <a:pt x="3403" y="3277"/>
                    <a:pt x="3403" y="3088"/>
                  </a:cubicBezTo>
                  <a:cubicBezTo>
                    <a:pt x="3403" y="2899"/>
                    <a:pt x="3245" y="2741"/>
                    <a:pt x="3025" y="2741"/>
                  </a:cubicBezTo>
                  <a:lnTo>
                    <a:pt x="2363" y="2741"/>
                  </a:lnTo>
                  <a:cubicBezTo>
                    <a:pt x="1828" y="2741"/>
                    <a:pt x="1355" y="2269"/>
                    <a:pt x="1355" y="1670"/>
                  </a:cubicBezTo>
                  <a:lnTo>
                    <a:pt x="1355" y="1134"/>
                  </a:lnTo>
                  <a:lnTo>
                    <a:pt x="1450" y="1229"/>
                  </a:lnTo>
                  <a:cubicBezTo>
                    <a:pt x="1513" y="1292"/>
                    <a:pt x="1607" y="1323"/>
                    <a:pt x="1698" y="1323"/>
                  </a:cubicBezTo>
                  <a:cubicBezTo>
                    <a:pt x="1788" y="1323"/>
                    <a:pt x="1875" y="1292"/>
                    <a:pt x="1922" y="1229"/>
                  </a:cubicBezTo>
                  <a:cubicBezTo>
                    <a:pt x="2048" y="1134"/>
                    <a:pt x="2048" y="882"/>
                    <a:pt x="1922" y="756"/>
                  </a:cubicBezTo>
                  <a:lnTo>
                    <a:pt x="1261" y="95"/>
                  </a:lnTo>
                  <a:cubicBezTo>
                    <a:pt x="1198" y="32"/>
                    <a:pt x="1111" y="0"/>
                    <a:pt x="1024"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9" name="Google Shape;11569;p227"/>
            <p:cNvSpPr/>
            <p:nvPr/>
          </p:nvSpPr>
          <p:spPr>
            <a:xfrm>
              <a:off x="-33673825" y="1916675"/>
              <a:ext cx="189050" cy="189050"/>
            </a:xfrm>
            <a:custGeom>
              <a:rect b="b" l="l" r="r" t="t"/>
              <a:pathLst>
                <a:path extrusionOk="0" h="7562" w="7562">
                  <a:moveTo>
                    <a:pt x="3718" y="694"/>
                  </a:moveTo>
                  <a:cubicBezTo>
                    <a:pt x="5073" y="694"/>
                    <a:pt x="6144" y="1733"/>
                    <a:pt x="6144" y="3088"/>
                  </a:cubicBezTo>
                  <a:lnTo>
                    <a:pt x="6144" y="3466"/>
                  </a:lnTo>
                  <a:lnTo>
                    <a:pt x="6081" y="3466"/>
                  </a:lnTo>
                  <a:cubicBezTo>
                    <a:pt x="5986" y="2647"/>
                    <a:pt x="5262" y="2048"/>
                    <a:pt x="4411" y="2048"/>
                  </a:cubicBezTo>
                  <a:lnTo>
                    <a:pt x="3025" y="2048"/>
                  </a:lnTo>
                  <a:cubicBezTo>
                    <a:pt x="2143" y="2048"/>
                    <a:pt x="1481" y="2678"/>
                    <a:pt x="1324" y="3466"/>
                  </a:cubicBezTo>
                  <a:lnTo>
                    <a:pt x="1292" y="3466"/>
                  </a:lnTo>
                  <a:lnTo>
                    <a:pt x="1292" y="3088"/>
                  </a:lnTo>
                  <a:cubicBezTo>
                    <a:pt x="1355" y="1733"/>
                    <a:pt x="2426" y="694"/>
                    <a:pt x="3718" y="694"/>
                  </a:cubicBezTo>
                  <a:close/>
                  <a:moveTo>
                    <a:pt x="4380" y="2741"/>
                  </a:moveTo>
                  <a:cubicBezTo>
                    <a:pt x="4915" y="2741"/>
                    <a:pt x="5388" y="3214"/>
                    <a:pt x="5388" y="3750"/>
                  </a:cubicBezTo>
                  <a:lnTo>
                    <a:pt x="5388" y="4096"/>
                  </a:lnTo>
                  <a:lnTo>
                    <a:pt x="5388" y="4096"/>
                  </a:lnTo>
                  <a:cubicBezTo>
                    <a:pt x="5153" y="4096"/>
                    <a:pt x="4907" y="4091"/>
                    <a:pt x="4821" y="4033"/>
                  </a:cubicBezTo>
                  <a:cubicBezTo>
                    <a:pt x="4789" y="4002"/>
                    <a:pt x="4758" y="3876"/>
                    <a:pt x="4758" y="3781"/>
                  </a:cubicBezTo>
                  <a:cubicBezTo>
                    <a:pt x="4758" y="3592"/>
                    <a:pt x="4600" y="3435"/>
                    <a:pt x="4411" y="3435"/>
                  </a:cubicBezTo>
                  <a:cubicBezTo>
                    <a:pt x="4191" y="3435"/>
                    <a:pt x="4033" y="3592"/>
                    <a:pt x="4033" y="3781"/>
                  </a:cubicBezTo>
                  <a:cubicBezTo>
                    <a:pt x="4033" y="3876"/>
                    <a:pt x="4033" y="4002"/>
                    <a:pt x="3970" y="4033"/>
                  </a:cubicBezTo>
                  <a:cubicBezTo>
                    <a:pt x="3907" y="4096"/>
                    <a:pt x="3757" y="4112"/>
                    <a:pt x="3576" y="4112"/>
                  </a:cubicBezTo>
                  <a:cubicBezTo>
                    <a:pt x="3395" y="4112"/>
                    <a:pt x="3182" y="4096"/>
                    <a:pt x="2993" y="4096"/>
                  </a:cubicBezTo>
                  <a:lnTo>
                    <a:pt x="1954" y="4096"/>
                  </a:lnTo>
                  <a:lnTo>
                    <a:pt x="1954" y="3750"/>
                  </a:lnTo>
                  <a:cubicBezTo>
                    <a:pt x="1954" y="3214"/>
                    <a:pt x="2426" y="2741"/>
                    <a:pt x="2993" y="2741"/>
                  </a:cubicBezTo>
                  <a:close/>
                  <a:moveTo>
                    <a:pt x="1009" y="4065"/>
                  </a:moveTo>
                  <a:cubicBezTo>
                    <a:pt x="1198" y="4065"/>
                    <a:pt x="1355" y="4222"/>
                    <a:pt x="1355" y="4411"/>
                  </a:cubicBezTo>
                  <a:lnTo>
                    <a:pt x="1355" y="5104"/>
                  </a:lnTo>
                  <a:cubicBezTo>
                    <a:pt x="1355" y="5293"/>
                    <a:pt x="1198" y="5451"/>
                    <a:pt x="1009" y="5451"/>
                  </a:cubicBezTo>
                  <a:cubicBezTo>
                    <a:pt x="820" y="5451"/>
                    <a:pt x="662" y="5293"/>
                    <a:pt x="662" y="5104"/>
                  </a:cubicBezTo>
                  <a:lnTo>
                    <a:pt x="662" y="4411"/>
                  </a:lnTo>
                  <a:cubicBezTo>
                    <a:pt x="662" y="4222"/>
                    <a:pt x="820" y="4065"/>
                    <a:pt x="1009" y="4065"/>
                  </a:cubicBezTo>
                  <a:close/>
                  <a:moveTo>
                    <a:pt x="6490" y="4096"/>
                  </a:moveTo>
                  <a:cubicBezTo>
                    <a:pt x="6679" y="4096"/>
                    <a:pt x="6837" y="4254"/>
                    <a:pt x="6837" y="4474"/>
                  </a:cubicBezTo>
                  <a:lnTo>
                    <a:pt x="6837" y="5136"/>
                  </a:lnTo>
                  <a:cubicBezTo>
                    <a:pt x="6837" y="5325"/>
                    <a:pt x="6679" y="5482"/>
                    <a:pt x="6490" y="5482"/>
                  </a:cubicBezTo>
                  <a:cubicBezTo>
                    <a:pt x="6301" y="5482"/>
                    <a:pt x="6144" y="5325"/>
                    <a:pt x="6144" y="5136"/>
                  </a:cubicBezTo>
                  <a:lnTo>
                    <a:pt x="6144" y="4474"/>
                  </a:lnTo>
                  <a:cubicBezTo>
                    <a:pt x="6144" y="4254"/>
                    <a:pt x="6301" y="4096"/>
                    <a:pt x="6490" y="4096"/>
                  </a:cubicBezTo>
                  <a:close/>
                  <a:moveTo>
                    <a:pt x="4443" y="4537"/>
                  </a:moveTo>
                  <a:cubicBezTo>
                    <a:pt x="4726" y="4726"/>
                    <a:pt x="5073" y="4789"/>
                    <a:pt x="5451" y="4789"/>
                  </a:cubicBezTo>
                  <a:lnTo>
                    <a:pt x="5451" y="5136"/>
                  </a:lnTo>
                  <a:cubicBezTo>
                    <a:pt x="5451" y="6081"/>
                    <a:pt x="4663" y="6869"/>
                    <a:pt x="3718" y="6869"/>
                  </a:cubicBezTo>
                  <a:cubicBezTo>
                    <a:pt x="2773" y="6869"/>
                    <a:pt x="2048" y="6081"/>
                    <a:pt x="2048" y="5136"/>
                  </a:cubicBezTo>
                  <a:lnTo>
                    <a:pt x="2048" y="4789"/>
                  </a:lnTo>
                  <a:lnTo>
                    <a:pt x="3056" y="4789"/>
                  </a:lnTo>
                  <a:cubicBezTo>
                    <a:pt x="3148" y="4789"/>
                    <a:pt x="3241" y="4790"/>
                    <a:pt x="3333" y="4790"/>
                  </a:cubicBezTo>
                  <a:cubicBezTo>
                    <a:pt x="3749" y="4790"/>
                    <a:pt x="4159" y="4769"/>
                    <a:pt x="4443" y="4537"/>
                  </a:cubicBezTo>
                  <a:close/>
                  <a:moveTo>
                    <a:pt x="3813" y="1"/>
                  </a:moveTo>
                  <a:cubicBezTo>
                    <a:pt x="2111" y="1"/>
                    <a:pt x="725" y="1387"/>
                    <a:pt x="725" y="3088"/>
                  </a:cubicBezTo>
                  <a:lnTo>
                    <a:pt x="725" y="3466"/>
                  </a:lnTo>
                  <a:cubicBezTo>
                    <a:pt x="347" y="3624"/>
                    <a:pt x="63" y="4002"/>
                    <a:pt x="63" y="4474"/>
                  </a:cubicBezTo>
                  <a:lnTo>
                    <a:pt x="63" y="5136"/>
                  </a:lnTo>
                  <a:cubicBezTo>
                    <a:pt x="0" y="5671"/>
                    <a:pt x="473" y="6144"/>
                    <a:pt x="1009" y="6144"/>
                  </a:cubicBezTo>
                  <a:cubicBezTo>
                    <a:pt x="1198" y="6144"/>
                    <a:pt x="1355" y="6112"/>
                    <a:pt x="1513" y="6049"/>
                  </a:cubicBezTo>
                  <a:cubicBezTo>
                    <a:pt x="1891" y="6932"/>
                    <a:pt x="2741" y="7562"/>
                    <a:pt x="3781" y="7562"/>
                  </a:cubicBezTo>
                  <a:cubicBezTo>
                    <a:pt x="4789" y="7562"/>
                    <a:pt x="5671" y="6932"/>
                    <a:pt x="6018" y="6049"/>
                  </a:cubicBezTo>
                  <a:cubicBezTo>
                    <a:pt x="6175" y="6112"/>
                    <a:pt x="6333" y="6144"/>
                    <a:pt x="6522" y="6144"/>
                  </a:cubicBezTo>
                  <a:cubicBezTo>
                    <a:pt x="7089" y="6144"/>
                    <a:pt x="7562" y="5671"/>
                    <a:pt x="7562" y="5136"/>
                  </a:cubicBezTo>
                  <a:lnTo>
                    <a:pt x="7562" y="4474"/>
                  </a:lnTo>
                  <a:cubicBezTo>
                    <a:pt x="7562" y="4033"/>
                    <a:pt x="7278" y="3624"/>
                    <a:pt x="6869" y="3466"/>
                  </a:cubicBezTo>
                  <a:lnTo>
                    <a:pt x="6869" y="3088"/>
                  </a:lnTo>
                  <a:cubicBezTo>
                    <a:pt x="6869" y="1387"/>
                    <a:pt x="5514" y="1"/>
                    <a:pt x="3813" y="1"/>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0" name="Google Shape;11570;p227"/>
            <p:cNvSpPr/>
            <p:nvPr/>
          </p:nvSpPr>
          <p:spPr>
            <a:xfrm>
              <a:off x="-33503700" y="2070250"/>
              <a:ext cx="121325" cy="137075"/>
            </a:xfrm>
            <a:custGeom>
              <a:rect b="b" l="l" r="r" t="t"/>
              <a:pathLst>
                <a:path extrusionOk="0" h="5483" w="4853">
                  <a:moveTo>
                    <a:pt x="3151" y="726"/>
                  </a:moveTo>
                  <a:cubicBezTo>
                    <a:pt x="3687" y="726"/>
                    <a:pt x="4222" y="1198"/>
                    <a:pt x="4222" y="1734"/>
                  </a:cubicBezTo>
                  <a:lnTo>
                    <a:pt x="4222" y="2112"/>
                  </a:lnTo>
                  <a:cubicBezTo>
                    <a:pt x="3939" y="2112"/>
                    <a:pt x="3655" y="2112"/>
                    <a:pt x="3592" y="1986"/>
                  </a:cubicBezTo>
                  <a:cubicBezTo>
                    <a:pt x="3529" y="1954"/>
                    <a:pt x="3498" y="1828"/>
                    <a:pt x="3498" y="1734"/>
                  </a:cubicBezTo>
                  <a:cubicBezTo>
                    <a:pt x="3498" y="1545"/>
                    <a:pt x="3340" y="1387"/>
                    <a:pt x="3151" y="1387"/>
                  </a:cubicBezTo>
                  <a:cubicBezTo>
                    <a:pt x="2962" y="1387"/>
                    <a:pt x="2804" y="1545"/>
                    <a:pt x="2804" y="1734"/>
                  </a:cubicBezTo>
                  <a:cubicBezTo>
                    <a:pt x="2804" y="1828"/>
                    <a:pt x="2804" y="1954"/>
                    <a:pt x="2710" y="1986"/>
                  </a:cubicBezTo>
                  <a:cubicBezTo>
                    <a:pt x="2636" y="2060"/>
                    <a:pt x="2487" y="2090"/>
                    <a:pt x="2312" y="2090"/>
                  </a:cubicBezTo>
                  <a:cubicBezTo>
                    <a:pt x="2189" y="2090"/>
                    <a:pt x="2053" y="2075"/>
                    <a:pt x="1922" y="2049"/>
                  </a:cubicBezTo>
                  <a:lnTo>
                    <a:pt x="694" y="2049"/>
                  </a:lnTo>
                  <a:lnTo>
                    <a:pt x="694" y="1734"/>
                  </a:lnTo>
                  <a:cubicBezTo>
                    <a:pt x="694" y="1198"/>
                    <a:pt x="1166" y="726"/>
                    <a:pt x="1765" y="726"/>
                  </a:cubicBezTo>
                  <a:close/>
                  <a:moveTo>
                    <a:pt x="3151" y="2521"/>
                  </a:moveTo>
                  <a:cubicBezTo>
                    <a:pt x="3435" y="2742"/>
                    <a:pt x="3813" y="2773"/>
                    <a:pt x="4222" y="2773"/>
                  </a:cubicBezTo>
                  <a:lnTo>
                    <a:pt x="4222" y="3120"/>
                  </a:lnTo>
                  <a:cubicBezTo>
                    <a:pt x="4159" y="4034"/>
                    <a:pt x="3372" y="4853"/>
                    <a:pt x="2426" y="4853"/>
                  </a:cubicBezTo>
                  <a:cubicBezTo>
                    <a:pt x="1481" y="4853"/>
                    <a:pt x="694" y="4065"/>
                    <a:pt x="694" y="3120"/>
                  </a:cubicBezTo>
                  <a:lnTo>
                    <a:pt x="694" y="2773"/>
                  </a:lnTo>
                  <a:lnTo>
                    <a:pt x="1765" y="2773"/>
                  </a:lnTo>
                  <a:cubicBezTo>
                    <a:pt x="1859" y="2773"/>
                    <a:pt x="2836" y="2773"/>
                    <a:pt x="3151" y="2521"/>
                  </a:cubicBezTo>
                  <a:close/>
                  <a:moveTo>
                    <a:pt x="1733" y="1"/>
                  </a:moveTo>
                  <a:cubicBezTo>
                    <a:pt x="788" y="1"/>
                    <a:pt x="1" y="757"/>
                    <a:pt x="1" y="1702"/>
                  </a:cubicBezTo>
                  <a:lnTo>
                    <a:pt x="1" y="3088"/>
                  </a:lnTo>
                  <a:cubicBezTo>
                    <a:pt x="1" y="4412"/>
                    <a:pt x="1103" y="5483"/>
                    <a:pt x="2395" y="5483"/>
                  </a:cubicBezTo>
                  <a:cubicBezTo>
                    <a:pt x="3750" y="5483"/>
                    <a:pt x="4789" y="4380"/>
                    <a:pt x="4789" y="3088"/>
                  </a:cubicBezTo>
                  <a:lnTo>
                    <a:pt x="4789" y="1702"/>
                  </a:lnTo>
                  <a:cubicBezTo>
                    <a:pt x="4852" y="789"/>
                    <a:pt x="4065" y="1"/>
                    <a:pt x="3120" y="1"/>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0688" name="Shape 10688"/>
        <p:cNvGrpSpPr/>
        <p:nvPr/>
      </p:nvGrpSpPr>
      <p:grpSpPr>
        <a:xfrm>
          <a:off x="0" y="0"/>
          <a:ext cx="0" cy="0"/>
          <a:chOff x="0" y="0"/>
          <a:chExt cx="0" cy="0"/>
        </a:xfrm>
      </p:grpSpPr>
      <p:pic>
        <p:nvPicPr>
          <p:cNvPr id="10689" name="Google Shape;10689;p210"/>
          <p:cNvPicPr preferRelativeResize="0"/>
          <p:nvPr/>
        </p:nvPicPr>
        <p:blipFill rotWithShape="1">
          <a:blip r:embed="rId3">
            <a:alphaModFix/>
          </a:blip>
          <a:srcRect b="2535" l="16057" r="13762" t="1770"/>
          <a:stretch/>
        </p:blipFill>
        <p:spPr>
          <a:xfrm>
            <a:off x="6048525" y="503675"/>
            <a:ext cx="1857499" cy="3800376"/>
          </a:xfrm>
          <a:prstGeom prst="rect">
            <a:avLst/>
          </a:prstGeom>
          <a:noFill/>
          <a:ln>
            <a:noFill/>
          </a:ln>
        </p:spPr>
      </p:pic>
      <p:sp>
        <p:nvSpPr>
          <p:cNvPr id="10690" name="Google Shape;10690;p210"/>
          <p:cNvSpPr/>
          <p:nvPr/>
        </p:nvSpPr>
        <p:spPr>
          <a:xfrm>
            <a:off x="7530650" y="-474650"/>
            <a:ext cx="473100" cy="2289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10691" name="Google Shape;10691;p210"/>
          <p:cNvSpPr/>
          <p:nvPr/>
        </p:nvSpPr>
        <p:spPr>
          <a:xfrm>
            <a:off x="5891250" y="4212550"/>
            <a:ext cx="274800" cy="2289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2" name="Google Shape;10692;p210"/>
          <p:cNvSpPr/>
          <p:nvPr/>
        </p:nvSpPr>
        <p:spPr>
          <a:xfrm>
            <a:off x="7837550" y="318300"/>
            <a:ext cx="166200" cy="2769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3" name="Google Shape;10693;p210"/>
          <p:cNvSpPr/>
          <p:nvPr/>
        </p:nvSpPr>
        <p:spPr>
          <a:xfrm>
            <a:off x="7871250" y="4253150"/>
            <a:ext cx="166200" cy="2769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94" name="Google Shape;10694;p210"/>
          <p:cNvPicPr preferRelativeResize="0"/>
          <p:nvPr/>
        </p:nvPicPr>
        <p:blipFill>
          <a:blip r:embed="rId4">
            <a:alphaModFix/>
          </a:blip>
          <a:stretch>
            <a:fillRect/>
          </a:stretch>
        </p:blipFill>
        <p:spPr>
          <a:xfrm>
            <a:off x="5981550" y="381550"/>
            <a:ext cx="2055900" cy="4044626"/>
          </a:xfrm>
          <a:prstGeom prst="rect">
            <a:avLst/>
          </a:prstGeom>
          <a:noFill/>
          <a:ln>
            <a:noFill/>
          </a:ln>
        </p:spPr>
      </p:pic>
      <p:grpSp>
        <p:nvGrpSpPr>
          <p:cNvPr id="10695" name="Google Shape;10695;p210"/>
          <p:cNvGrpSpPr/>
          <p:nvPr/>
        </p:nvGrpSpPr>
        <p:grpSpPr>
          <a:xfrm>
            <a:off x="801150" y="840664"/>
            <a:ext cx="5645400" cy="3023186"/>
            <a:chOff x="656675" y="917764"/>
            <a:chExt cx="5645400" cy="3023186"/>
          </a:xfrm>
        </p:grpSpPr>
        <p:grpSp>
          <p:nvGrpSpPr>
            <p:cNvPr id="10696" name="Google Shape;10696;p210"/>
            <p:cNvGrpSpPr/>
            <p:nvPr/>
          </p:nvGrpSpPr>
          <p:grpSpPr>
            <a:xfrm>
              <a:off x="656675" y="1354950"/>
              <a:ext cx="5645400" cy="2586000"/>
              <a:chOff x="465150" y="1354950"/>
              <a:chExt cx="5645400" cy="2586000"/>
            </a:xfrm>
          </p:grpSpPr>
          <p:grpSp>
            <p:nvGrpSpPr>
              <p:cNvPr id="10697" name="Google Shape;10697;p210"/>
              <p:cNvGrpSpPr/>
              <p:nvPr/>
            </p:nvGrpSpPr>
            <p:grpSpPr>
              <a:xfrm>
                <a:off x="465150" y="1507350"/>
                <a:ext cx="5493000" cy="2433600"/>
                <a:chOff x="617550" y="1354950"/>
                <a:chExt cx="5493000" cy="2433600"/>
              </a:xfrm>
            </p:grpSpPr>
            <p:sp>
              <p:nvSpPr>
                <p:cNvPr id="10698" name="Google Shape;10698;p210"/>
                <p:cNvSpPr/>
                <p:nvPr/>
              </p:nvSpPr>
              <p:spPr>
                <a:xfrm>
                  <a:off x="617550" y="1354950"/>
                  <a:ext cx="5493000" cy="2433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99" name="Google Shape;10699;p210"/>
                <p:cNvGrpSpPr/>
                <p:nvPr/>
              </p:nvGrpSpPr>
              <p:grpSpPr>
                <a:xfrm>
                  <a:off x="617550" y="1354950"/>
                  <a:ext cx="5492962" cy="270554"/>
                  <a:chOff x="913402" y="1147729"/>
                  <a:chExt cx="5492962" cy="270554"/>
                </a:xfrm>
              </p:grpSpPr>
              <p:sp>
                <p:nvSpPr>
                  <p:cNvPr id="10700" name="Google Shape;10700;p210"/>
                  <p:cNvSpPr/>
                  <p:nvPr/>
                </p:nvSpPr>
                <p:spPr>
                  <a:xfrm>
                    <a:off x="913402" y="1147729"/>
                    <a:ext cx="5492962"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1C458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1" name="Google Shape;10701;p210"/>
                  <p:cNvGrpSpPr/>
                  <p:nvPr/>
                </p:nvGrpSpPr>
                <p:grpSpPr>
                  <a:xfrm>
                    <a:off x="6202848" y="1213287"/>
                    <a:ext cx="139356" cy="139356"/>
                    <a:chOff x="3300229" y="786025"/>
                    <a:chExt cx="116275" cy="116275"/>
                  </a:xfrm>
                </p:grpSpPr>
                <p:sp>
                  <p:nvSpPr>
                    <p:cNvPr id="10702" name="Google Shape;10702;p21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3" name="Google Shape;10703;p21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4" name="Google Shape;10704;p21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705" name="Google Shape;10705;p210"/>
              <p:cNvGrpSpPr/>
              <p:nvPr/>
            </p:nvGrpSpPr>
            <p:grpSpPr>
              <a:xfrm>
                <a:off x="541350" y="1431150"/>
                <a:ext cx="5493000" cy="2433600"/>
                <a:chOff x="617550" y="1354950"/>
                <a:chExt cx="5493000" cy="2433600"/>
              </a:xfrm>
            </p:grpSpPr>
            <p:sp>
              <p:nvSpPr>
                <p:cNvPr id="10706" name="Google Shape;10706;p210"/>
                <p:cNvSpPr/>
                <p:nvPr/>
              </p:nvSpPr>
              <p:spPr>
                <a:xfrm>
                  <a:off x="617550" y="1354950"/>
                  <a:ext cx="5493000" cy="2433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7" name="Google Shape;10707;p210"/>
                <p:cNvGrpSpPr/>
                <p:nvPr/>
              </p:nvGrpSpPr>
              <p:grpSpPr>
                <a:xfrm>
                  <a:off x="617550" y="1354950"/>
                  <a:ext cx="5492962" cy="270554"/>
                  <a:chOff x="913402" y="1147729"/>
                  <a:chExt cx="5492962" cy="270554"/>
                </a:xfrm>
              </p:grpSpPr>
              <p:sp>
                <p:nvSpPr>
                  <p:cNvPr id="10708" name="Google Shape;10708;p210"/>
                  <p:cNvSpPr/>
                  <p:nvPr/>
                </p:nvSpPr>
                <p:spPr>
                  <a:xfrm>
                    <a:off x="913402" y="1147729"/>
                    <a:ext cx="5492962"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1C458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9" name="Google Shape;10709;p210"/>
                  <p:cNvGrpSpPr/>
                  <p:nvPr/>
                </p:nvGrpSpPr>
                <p:grpSpPr>
                  <a:xfrm>
                    <a:off x="6202848" y="1213287"/>
                    <a:ext cx="139356" cy="139356"/>
                    <a:chOff x="3300229" y="786025"/>
                    <a:chExt cx="116275" cy="116275"/>
                  </a:xfrm>
                </p:grpSpPr>
                <p:sp>
                  <p:nvSpPr>
                    <p:cNvPr id="10710" name="Google Shape;10710;p21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1" name="Google Shape;10711;p21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2" name="Google Shape;10712;p21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713" name="Google Shape;10713;p210"/>
              <p:cNvGrpSpPr/>
              <p:nvPr/>
            </p:nvGrpSpPr>
            <p:grpSpPr>
              <a:xfrm>
                <a:off x="617550" y="1354950"/>
                <a:ext cx="5493000" cy="2433600"/>
                <a:chOff x="617550" y="1354950"/>
                <a:chExt cx="5493000" cy="2433600"/>
              </a:xfrm>
            </p:grpSpPr>
            <p:sp>
              <p:nvSpPr>
                <p:cNvPr id="10714" name="Google Shape;10714;p210"/>
                <p:cNvSpPr/>
                <p:nvPr/>
              </p:nvSpPr>
              <p:spPr>
                <a:xfrm>
                  <a:off x="617550" y="1354950"/>
                  <a:ext cx="5493000" cy="2433600"/>
                </a:xfrm>
                <a:prstGeom prst="rect">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15" name="Google Shape;10715;p210"/>
                <p:cNvGrpSpPr/>
                <p:nvPr/>
              </p:nvGrpSpPr>
              <p:grpSpPr>
                <a:xfrm>
                  <a:off x="617550" y="1354950"/>
                  <a:ext cx="5492962" cy="270554"/>
                  <a:chOff x="913402" y="1147729"/>
                  <a:chExt cx="5492962" cy="270554"/>
                </a:xfrm>
              </p:grpSpPr>
              <p:sp>
                <p:nvSpPr>
                  <p:cNvPr id="10716" name="Google Shape;10716;p210"/>
                  <p:cNvSpPr/>
                  <p:nvPr/>
                </p:nvSpPr>
                <p:spPr>
                  <a:xfrm>
                    <a:off x="913402" y="1147729"/>
                    <a:ext cx="5492962"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1C458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sz="1000">
                        <a:solidFill>
                          <a:srgbClr val="A8561D"/>
                        </a:solidFill>
                      </a:rPr>
                      <a:t>Introdução: vamos falar sobre o CYBERBULLYING e a Segurança na Internet</a:t>
                    </a:r>
                    <a:endParaRPr sz="1000">
                      <a:solidFill>
                        <a:srgbClr val="A8561D"/>
                      </a:solidFill>
                    </a:endParaRPr>
                  </a:p>
                </p:txBody>
              </p:sp>
              <p:grpSp>
                <p:nvGrpSpPr>
                  <p:cNvPr id="10717" name="Google Shape;10717;p210"/>
                  <p:cNvGrpSpPr/>
                  <p:nvPr/>
                </p:nvGrpSpPr>
                <p:grpSpPr>
                  <a:xfrm>
                    <a:off x="6202848" y="1213287"/>
                    <a:ext cx="139356" cy="139356"/>
                    <a:chOff x="3300229" y="786025"/>
                    <a:chExt cx="116275" cy="116275"/>
                  </a:xfrm>
                </p:grpSpPr>
                <p:sp>
                  <p:nvSpPr>
                    <p:cNvPr id="10718" name="Google Shape;10718;p21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1C458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9" name="Google Shape;10719;p21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0" name="Google Shape;10720;p21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0721" name="Google Shape;10721;p210"/>
            <p:cNvSpPr txBox="1"/>
            <p:nvPr/>
          </p:nvSpPr>
          <p:spPr>
            <a:xfrm>
              <a:off x="1136675" y="2446873"/>
              <a:ext cx="4837800" cy="105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155CC"/>
                  </a:solidFill>
                  <a:latin typeface="Source Sans Pro"/>
                  <a:ea typeface="Source Sans Pro"/>
                  <a:cs typeface="Source Sans Pro"/>
                  <a:sym typeface="Source Sans Pro"/>
                </a:rPr>
                <a:t>In this presentation we are going to talk about CYBERBULLYING and E-SAFETY …</a:t>
              </a:r>
              <a:endParaRPr sz="1600">
                <a:solidFill>
                  <a:srgbClr val="1155CC"/>
                </a:solidFill>
                <a:latin typeface="Source Sans Pro"/>
                <a:ea typeface="Source Sans Pro"/>
                <a:cs typeface="Source Sans Pro"/>
                <a:sym typeface="Source Sans Pro"/>
              </a:endParaRPr>
            </a:p>
          </p:txBody>
        </p:sp>
        <p:sp>
          <p:nvSpPr>
            <p:cNvPr id="10722" name="Google Shape;10722;p210"/>
            <p:cNvSpPr txBox="1"/>
            <p:nvPr/>
          </p:nvSpPr>
          <p:spPr>
            <a:xfrm>
              <a:off x="1136650" y="1910647"/>
              <a:ext cx="4837800" cy="47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1155CC"/>
                  </a:solidFill>
                  <a:latin typeface="Space Grotesk"/>
                  <a:ea typeface="Space Grotesk"/>
                  <a:cs typeface="Space Grotesk"/>
                  <a:sym typeface="Space Grotesk"/>
                </a:rPr>
                <a:t>INTRODUCTION</a:t>
              </a:r>
              <a:endParaRPr b="1" sz="3200">
                <a:solidFill>
                  <a:srgbClr val="1155CC"/>
                </a:solidFill>
                <a:latin typeface="Space Grotesk"/>
                <a:ea typeface="Space Grotesk"/>
                <a:cs typeface="Space Grotesk"/>
                <a:sym typeface="Space Grotesk"/>
              </a:endParaRPr>
            </a:p>
          </p:txBody>
        </p:sp>
        <p:grpSp>
          <p:nvGrpSpPr>
            <p:cNvPr id="10723" name="Google Shape;10723;p210"/>
            <p:cNvGrpSpPr/>
            <p:nvPr/>
          </p:nvGrpSpPr>
          <p:grpSpPr>
            <a:xfrm>
              <a:off x="961483" y="917764"/>
              <a:ext cx="554700" cy="554700"/>
              <a:chOff x="961483" y="917764"/>
              <a:chExt cx="554700" cy="554700"/>
            </a:xfrm>
          </p:grpSpPr>
          <p:grpSp>
            <p:nvGrpSpPr>
              <p:cNvPr id="10724" name="Google Shape;10724;p210"/>
              <p:cNvGrpSpPr/>
              <p:nvPr/>
            </p:nvGrpSpPr>
            <p:grpSpPr>
              <a:xfrm>
                <a:off x="961483" y="917764"/>
                <a:ext cx="554700" cy="554700"/>
                <a:chOff x="-388475" y="881425"/>
                <a:chExt cx="554700" cy="554700"/>
              </a:xfrm>
            </p:grpSpPr>
            <p:sp>
              <p:nvSpPr>
                <p:cNvPr id="10725" name="Google Shape;10725;p210"/>
                <p:cNvSpPr/>
                <p:nvPr/>
              </p:nvSpPr>
              <p:spPr>
                <a:xfrm>
                  <a:off x="-312275" y="881425"/>
                  <a:ext cx="478500" cy="478500"/>
                </a:xfrm>
                <a:prstGeom prst="wedgeRectCallout">
                  <a:avLst>
                    <a:gd fmla="val -20833" name="adj1"/>
                    <a:gd fmla="val 62500" name="adj2"/>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6" name="Google Shape;10726;p210"/>
                <p:cNvSpPr/>
                <p:nvPr/>
              </p:nvSpPr>
              <p:spPr>
                <a:xfrm>
                  <a:off x="-388475" y="957625"/>
                  <a:ext cx="478500" cy="478500"/>
                </a:xfrm>
                <a:prstGeom prst="wedgeRectCallout">
                  <a:avLst>
                    <a:gd fmla="val -20833" name="adj1"/>
                    <a:gd fmla="val 62500" name="adj2"/>
                  </a:avLst>
                </a:pr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7" name="Google Shape;10727;p210"/>
              <p:cNvGrpSpPr/>
              <p:nvPr/>
            </p:nvGrpSpPr>
            <p:grpSpPr>
              <a:xfrm>
                <a:off x="1031347" y="1062052"/>
                <a:ext cx="340186" cy="340168"/>
                <a:chOff x="5053900" y="3804850"/>
                <a:chExt cx="483150" cy="483125"/>
              </a:xfrm>
            </p:grpSpPr>
            <p:sp>
              <p:nvSpPr>
                <p:cNvPr id="10728" name="Google Shape;10728;p210"/>
                <p:cNvSpPr/>
                <p:nvPr/>
              </p:nvSpPr>
              <p:spPr>
                <a:xfrm>
                  <a:off x="5053900" y="3804850"/>
                  <a:ext cx="483150" cy="483125"/>
                </a:xfrm>
                <a:custGeom>
                  <a:rect b="b" l="l" r="r" t="t"/>
                  <a:pathLst>
                    <a:path extrusionOk="0" h="19325" w="19326">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729" name="Google Shape;10729;p210"/>
                <p:cNvSpPr/>
                <p:nvPr/>
              </p:nvSpPr>
              <p:spPr>
                <a:xfrm>
                  <a:off x="5168125" y="3947300"/>
                  <a:ext cx="88275" cy="85000"/>
                </a:xfrm>
                <a:custGeom>
                  <a:rect b="b" l="l" r="r" t="t"/>
                  <a:pathLst>
                    <a:path extrusionOk="0" h="3400" w="3531">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730" name="Google Shape;10730;p210"/>
                <p:cNvSpPr/>
                <p:nvPr/>
              </p:nvSpPr>
              <p:spPr>
                <a:xfrm>
                  <a:off x="5334575" y="3947350"/>
                  <a:ext cx="88325" cy="84950"/>
                </a:xfrm>
                <a:custGeom>
                  <a:rect b="b" l="l" r="r" t="t"/>
                  <a:pathLst>
                    <a:path extrusionOk="0" h="3398" w="3533">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731" name="Google Shape;10731;p210"/>
                <p:cNvSpPr/>
                <p:nvPr/>
              </p:nvSpPr>
              <p:spPr>
                <a:xfrm>
                  <a:off x="5170150" y="4060600"/>
                  <a:ext cx="250650" cy="113225"/>
                </a:xfrm>
                <a:custGeom>
                  <a:rect b="b" l="l" r="r" t="t"/>
                  <a:pathLst>
                    <a:path extrusionOk="0" h="4529" w="10026">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sp>
        <p:nvSpPr>
          <p:cNvPr id="10732" name="Google Shape;10732;p210"/>
          <p:cNvSpPr/>
          <p:nvPr/>
        </p:nvSpPr>
        <p:spPr>
          <a:xfrm>
            <a:off x="1942275" y="461900"/>
            <a:ext cx="2677200" cy="720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3" name="Google Shape;10733;p210"/>
          <p:cNvSpPr txBox="1"/>
          <p:nvPr/>
        </p:nvSpPr>
        <p:spPr>
          <a:xfrm>
            <a:off x="1676525" y="215600"/>
            <a:ext cx="41151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
        <p:nvSpPr>
          <p:cNvPr id="10734" name="Google Shape;10734;p210"/>
          <p:cNvSpPr/>
          <p:nvPr/>
        </p:nvSpPr>
        <p:spPr>
          <a:xfrm>
            <a:off x="3050100" y="4109325"/>
            <a:ext cx="2677200" cy="641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574" name="Shape 11574"/>
        <p:cNvGrpSpPr/>
        <p:nvPr/>
      </p:nvGrpSpPr>
      <p:grpSpPr>
        <a:xfrm>
          <a:off x="0" y="0"/>
          <a:ext cx="0" cy="0"/>
          <a:chOff x="0" y="0"/>
          <a:chExt cx="0" cy="0"/>
        </a:xfrm>
      </p:grpSpPr>
      <p:sp>
        <p:nvSpPr>
          <p:cNvPr id="11575" name="Google Shape;11575;p228"/>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6" name="Google Shape;11576;p228"/>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7" name="Google Shape;11577;p228"/>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78" name="Google Shape;11578;p228"/>
          <p:cNvGrpSpPr/>
          <p:nvPr/>
        </p:nvGrpSpPr>
        <p:grpSpPr>
          <a:xfrm>
            <a:off x="1126517" y="1483050"/>
            <a:ext cx="6890965" cy="2177374"/>
            <a:chOff x="494881" y="1057250"/>
            <a:chExt cx="6890965" cy="2177374"/>
          </a:xfrm>
        </p:grpSpPr>
        <p:sp>
          <p:nvSpPr>
            <p:cNvPr id="11579" name="Google Shape;11579;p228"/>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0" name="Google Shape;11580;p228"/>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81" name="Google Shape;11581;p228"/>
          <p:cNvSpPr/>
          <p:nvPr/>
        </p:nvSpPr>
        <p:spPr>
          <a:xfrm flipH="1">
            <a:off x="874788" y="2054579"/>
            <a:ext cx="1313100" cy="1313100"/>
          </a:xfrm>
          <a:prstGeom prst="rect">
            <a:avLst/>
          </a:prstGeom>
          <a:solidFill>
            <a:srgbClr val="C9DAF8"/>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2" name="Google Shape;11582;p228"/>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0B37BA"/>
                </a:solidFill>
              </a:rPr>
              <a:t>HOW CAN I BE SECURE?</a:t>
            </a:r>
            <a:endParaRPr sz="3900">
              <a:solidFill>
                <a:srgbClr val="0B37BA"/>
              </a:solidFill>
            </a:endParaRPr>
          </a:p>
        </p:txBody>
      </p:sp>
      <p:sp>
        <p:nvSpPr>
          <p:cNvPr id="11583" name="Google Shape;11583;p228"/>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07</a:t>
            </a:r>
            <a:endParaRPr>
              <a:solidFill>
                <a:srgbClr val="0B37BA"/>
              </a:solidFill>
            </a:endParaRPr>
          </a:p>
        </p:txBody>
      </p:sp>
      <p:sp>
        <p:nvSpPr>
          <p:cNvPr id="11584" name="Google Shape;11584;p228"/>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Como é que eu posso estar seguro?</a:t>
            </a:r>
            <a:endParaRPr/>
          </a:p>
        </p:txBody>
      </p:sp>
      <p:sp>
        <p:nvSpPr>
          <p:cNvPr id="11585" name="Google Shape;11585;p228"/>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86" name="Google Shape;11586;p228"/>
          <p:cNvGrpSpPr/>
          <p:nvPr/>
        </p:nvGrpSpPr>
        <p:grpSpPr>
          <a:xfrm>
            <a:off x="442162" y="400055"/>
            <a:ext cx="560767" cy="139276"/>
            <a:chOff x="4817137" y="299092"/>
            <a:chExt cx="560767" cy="139276"/>
          </a:xfrm>
        </p:grpSpPr>
        <p:grpSp>
          <p:nvGrpSpPr>
            <p:cNvPr id="11587" name="Google Shape;11587;p228"/>
            <p:cNvGrpSpPr/>
            <p:nvPr/>
          </p:nvGrpSpPr>
          <p:grpSpPr>
            <a:xfrm flipH="1">
              <a:off x="4817137" y="299092"/>
              <a:ext cx="139200" cy="139200"/>
              <a:chOff x="5192567" y="1122848"/>
              <a:chExt cx="139200" cy="139200"/>
            </a:xfrm>
          </p:grpSpPr>
          <p:sp>
            <p:nvSpPr>
              <p:cNvPr id="11588" name="Google Shape;11588;p228"/>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9" name="Google Shape;11589;p228"/>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0" name="Google Shape;11590;p228"/>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1" name="Google Shape;11591;p228"/>
            <p:cNvGrpSpPr/>
            <p:nvPr/>
          </p:nvGrpSpPr>
          <p:grpSpPr>
            <a:xfrm flipH="1">
              <a:off x="5238704" y="299094"/>
              <a:ext cx="139200" cy="139200"/>
              <a:chOff x="5192500" y="1122925"/>
              <a:chExt cx="139200" cy="139200"/>
            </a:xfrm>
          </p:grpSpPr>
          <p:sp>
            <p:nvSpPr>
              <p:cNvPr id="11592" name="Google Shape;11592;p228"/>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3" name="Google Shape;11593;p228"/>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4" name="Google Shape;11594;p228"/>
            <p:cNvGrpSpPr/>
            <p:nvPr/>
          </p:nvGrpSpPr>
          <p:grpSpPr>
            <a:xfrm flipH="1">
              <a:off x="5027921" y="299169"/>
              <a:ext cx="139200" cy="139200"/>
              <a:chOff x="4981783" y="1122924"/>
              <a:chExt cx="139200" cy="139200"/>
            </a:xfrm>
          </p:grpSpPr>
          <p:sp>
            <p:nvSpPr>
              <p:cNvPr id="11595" name="Google Shape;11595;p228"/>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6" name="Google Shape;11596;p228"/>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97" name="Google Shape;11597;p228"/>
          <p:cNvGrpSpPr/>
          <p:nvPr/>
        </p:nvGrpSpPr>
        <p:grpSpPr>
          <a:xfrm>
            <a:off x="5770213" y="3997867"/>
            <a:ext cx="2237680" cy="698604"/>
            <a:chOff x="5892900" y="3977892"/>
            <a:chExt cx="2237680" cy="698604"/>
          </a:xfrm>
        </p:grpSpPr>
        <p:sp>
          <p:nvSpPr>
            <p:cNvPr id="11598" name="Google Shape;11598;p228"/>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99" name="Google Shape;11599;p228"/>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1600" name="Google Shape;11600;p228"/>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01" name="Google Shape;11601;p228"/>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1602" name="Google Shape;11602;p228"/>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1603" name="Google Shape;11603;p228"/>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1604" name="Google Shape;11604;p228"/>
          <p:cNvGrpSpPr/>
          <p:nvPr/>
        </p:nvGrpSpPr>
        <p:grpSpPr>
          <a:xfrm>
            <a:off x="7748034" y="447002"/>
            <a:ext cx="1048647" cy="698600"/>
            <a:chOff x="7735475" y="3205150"/>
            <a:chExt cx="451400" cy="307050"/>
          </a:xfrm>
        </p:grpSpPr>
        <p:sp>
          <p:nvSpPr>
            <p:cNvPr id="11605" name="Google Shape;11605;p228"/>
            <p:cNvSpPr/>
            <p:nvPr/>
          </p:nvSpPr>
          <p:spPr>
            <a:xfrm>
              <a:off x="7735475" y="3210500"/>
              <a:ext cx="360975" cy="301700"/>
            </a:xfrm>
            <a:custGeom>
              <a:rect b="b" l="l" r="r" t="t"/>
              <a:pathLst>
                <a:path extrusionOk="0" h="12068" w="14439">
                  <a:moveTo>
                    <a:pt x="548" y="0"/>
                  </a:moveTo>
                  <a:cubicBezTo>
                    <a:pt x="244" y="0"/>
                    <a:pt x="0" y="243"/>
                    <a:pt x="0" y="547"/>
                  </a:cubicBezTo>
                  <a:lnTo>
                    <a:pt x="760" y="12067"/>
                  </a:lnTo>
                  <a:lnTo>
                    <a:pt x="14438" y="12067"/>
                  </a:lnTo>
                  <a:lnTo>
                    <a:pt x="12706" y="2310"/>
                  </a:lnTo>
                  <a:cubicBezTo>
                    <a:pt x="12645" y="1854"/>
                    <a:pt x="12250" y="1520"/>
                    <a:pt x="11794" y="1520"/>
                  </a:cubicBezTo>
                  <a:lnTo>
                    <a:pt x="8025" y="1520"/>
                  </a:lnTo>
                  <a:lnTo>
                    <a:pt x="8025" y="547"/>
                  </a:lnTo>
                  <a:cubicBezTo>
                    <a:pt x="8025" y="243"/>
                    <a:pt x="7782" y="0"/>
                    <a:pt x="7508" y="0"/>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6" name="Google Shape;11606;p228"/>
            <p:cNvSpPr/>
            <p:nvPr/>
          </p:nvSpPr>
          <p:spPr>
            <a:xfrm>
              <a:off x="7758275" y="3287225"/>
              <a:ext cx="386800" cy="224975"/>
            </a:xfrm>
            <a:custGeom>
              <a:rect b="b" l="l" r="r" t="t"/>
              <a:pathLst>
                <a:path extrusionOk="0" h="8999" w="15472">
                  <a:moveTo>
                    <a:pt x="2645" y="1"/>
                  </a:moveTo>
                  <a:cubicBezTo>
                    <a:pt x="2189" y="1"/>
                    <a:pt x="1794" y="305"/>
                    <a:pt x="1733" y="761"/>
                  </a:cubicBezTo>
                  <a:lnTo>
                    <a:pt x="0" y="8998"/>
                  </a:lnTo>
                  <a:lnTo>
                    <a:pt x="13709" y="8998"/>
                  </a:lnTo>
                  <a:lnTo>
                    <a:pt x="15350" y="1126"/>
                  </a:lnTo>
                  <a:cubicBezTo>
                    <a:pt x="15472" y="548"/>
                    <a:pt x="15016" y="1"/>
                    <a:pt x="14438" y="1"/>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07" name="Google Shape;11607;p228"/>
            <p:cNvGrpSpPr/>
            <p:nvPr/>
          </p:nvGrpSpPr>
          <p:grpSpPr>
            <a:xfrm>
              <a:off x="8006000" y="3205150"/>
              <a:ext cx="180875" cy="163425"/>
              <a:chOff x="8006000" y="3205150"/>
              <a:chExt cx="180875" cy="163425"/>
            </a:xfrm>
          </p:grpSpPr>
          <p:sp>
            <p:nvSpPr>
              <p:cNvPr id="11608" name="Google Shape;11608;p228"/>
              <p:cNvSpPr/>
              <p:nvPr/>
            </p:nvSpPr>
            <p:spPr>
              <a:xfrm>
                <a:off x="8006000" y="3205150"/>
                <a:ext cx="180875" cy="163425"/>
              </a:xfrm>
              <a:custGeom>
                <a:rect b="b" l="l" r="r" t="t"/>
                <a:pathLst>
                  <a:path extrusionOk="0" h="6537" w="7235">
                    <a:moveTo>
                      <a:pt x="3609" y="1"/>
                    </a:moveTo>
                    <a:cubicBezTo>
                      <a:pt x="2128" y="1"/>
                      <a:pt x="789" y="1018"/>
                      <a:pt x="426" y="2524"/>
                    </a:cubicBezTo>
                    <a:cubicBezTo>
                      <a:pt x="0" y="4287"/>
                      <a:pt x="1095" y="6050"/>
                      <a:pt x="2858" y="6445"/>
                    </a:cubicBezTo>
                    <a:cubicBezTo>
                      <a:pt x="3115" y="6507"/>
                      <a:pt x="3372" y="6537"/>
                      <a:pt x="3625" y="6537"/>
                    </a:cubicBezTo>
                    <a:cubicBezTo>
                      <a:pt x="5107" y="6537"/>
                      <a:pt x="6446" y="5519"/>
                      <a:pt x="6809" y="4013"/>
                    </a:cubicBezTo>
                    <a:cubicBezTo>
                      <a:pt x="7235" y="2251"/>
                      <a:pt x="6140" y="488"/>
                      <a:pt x="4377" y="92"/>
                    </a:cubicBezTo>
                    <a:cubicBezTo>
                      <a:pt x="4120" y="30"/>
                      <a:pt x="3863" y="1"/>
                      <a:pt x="3609" y="1"/>
                    </a:cubicBez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09" name="Google Shape;11609;p228"/>
              <p:cNvGrpSpPr/>
              <p:nvPr/>
            </p:nvGrpSpPr>
            <p:grpSpPr>
              <a:xfrm>
                <a:off x="8063000" y="3253366"/>
                <a:ext cx="67650" cy="67675"/>
                <a:chOff x="8063000" y="3258350"/>
                <a:chExt cx="67650" cy="67675"/>
              </a:xfrm>
            </p:grpSpPr>
            <p:sp>
              <p:nvSpPr>
                <p:cNvPr id="11610" name="Google Shape;11610;p228"/>
                <p:cNvSpPr/>
                <p:nvPr/>
              </p:nvSpPr>
              <p:spPr>
                <a:xfrm>
                  <a:off x="8096425" y="3258350"/>
                  <a:ext cx="25" cy="67675"/>
                </a:xfrm>
                <a:custGeom>
                  <a:rect b="b" l="l" r="r" t="t"/>
                  <a:pathLst>
                    <a:path extrusionOk="0" fill="none" h="2707" w="1">
                      <a:moveTo>
                        <a:pt x="0" y="1"/>
                      </a:moveTo>
                      <a:lnTo>
                        <a:pt x="0" y="2706"/>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1" name="Google Shape;11611;p228"/>
                <p:cNvSpPr/>
                <p:nvPr/>
              </p:nvSpPr>
              <p:spPr>
                <a:xfrm>
                  <a:off x="8063000" y="3291800"/>
                  <a:ext cx="67650" cy="25"/>
                </a:xfrm>
                <a:custGeom>
                  <a:rect b="b" l="l" r="r" t="t"/>
                  <a:pathLst>
                    <a:path extrusionOk="0" fill="none" h="1" w="2706">
                      <a:moveTo>
                        <a:pt x="2705"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612" name="Google Shape;11612;p228"/>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616" name="Shape 11616"/>
        <p:cNvGrpSpPr/>
        <p:nvPr/>
      </p:nvGrpSpPr>
      <p:grpSpPr>
        <a:xfrm>
          <a:off x="0" y="0"/>
          <a:ext cx="0" cy="0"/>
          <a:chOff x="0" y="0"/>
          <a:chExt cx="0" cy="0"/>
        </a:xfrm>
      </p:grpSpPr>
      <p:sp>
        <p:nvSpPr>
          <p:cNvPr id="11617" name="Google Shape;11617;p229"/>
          <p:cNvSpPr txBox="1"/>
          <p:nvPr>
            <p:ph type="title"/>
          </p:nvPr>
        </p:nvSpPr>
        <p:spPr>
          <a:xfrm>
            <a:off x="617550" y="556400"/>
            <a:ext cx="66513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SAFE </a:t>
            </a:r>
            <a:r>
              <a:rPr lang="en">
                <a:solidFill>
                  <a:srgbClr val="212121"/>
                </a:solidFill>
              </a:rPr>
              <a:t>- </a:t>
            </a:r>
            <a:r>
              <a:rPr lang="en">
                <a:solidFill>
                  <a:srgbClr val="A8561D"/>
                </a:solidFill>
              </a:rPr>
              <a:t>ESTAR</a:t>
            </a:r>
            <a:r>
              <a:rPr lang="en">
                <a:solidFill>
                  <a:srgbClr val="A8561D"/>
                </a:solidFill>
              </a:rPr>
              <a:t> SEGURO</a:t>
            </a:r>
            <a:r>
              <a:rPr lang="en"/>
              <a:t> </a:t>
            </a:r>
            <a:endParaRPr/>
          </a:p>
        </p:txBody>
      </p:sp>
      <p:grpSp>
        <p:nvGrpSpPr>
          <p:cNvPr id="11618" name="Google Shape;11618;p229"/>
          <p:cNvGrpSpPr/>
          <p:nvPr/>
        </p:nvGrpSpPr>
        <p:grpSpPr>
          <a:xfrm>
            <a:off x="4903516" y="1573925"/>
            <a:ext cx="3503974" cy="3020635"/>
            <a:chOff x="4898804" y="1573925"/>
            <a:chExt cx="3503974" cy="3020635"/>
          </a:xfrm>
        </p:grpSpPr>
        <p:grpSp>
          <p:nvGrpSpPr>
            <p:cNvPr id="11619" name="Google Shape;11619;p229"/>
            <p:cNvGrpSpPr/>
            <p:nvPr/>
          </p:nvGrpSpPr>
          <p:grpSpPr>
            <a:xfrm>
              <a:off x="4965579" y="1650125"/>
              <a:ext cx="3437199" cy="2944435"/>
              <a:chOff x="494877" y="1057250"/>
              <a:chExt cx="3437199" cy="2944435"/>
            </a:xfrm>
          </p:grpSpPr>
          <p:sp>
            <p:nvSpPr>
              <p:cNvPr id="11620" name="Google Shape;11620;p229"/>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1" name="Google Shape;11621;p229"/>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A8561D">
                  <a:alpha val="56040"/>
                </a:srgbClr>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22" name="Google Shape;11622;p229"/>
              <p:cNvGrpSpPr/>
              <p:nvPr/>
            </p:nvGrpSpPr>
            <p:grpSpPr>
              <a:xfrm flipH="1">
                <a:off x="559172" y="1122848"/>
                <a:ext cx="560767" cy="139276"/>
                <a:chOff x="4771000" y="1122848"/>
                <a:chExt cx="560767" cy="139276"/>
              </a:xfrm>
            </p:grpSpPr>
            <p:grpSp>
              <p:nvGrpSpPr>
                <p:cNvPr id="11623" name="Google Shape;11623;p229"/>
                <p:cNvGrpSpPr/>
                <p:nvPr/>
              </p:nvGrpSpPr>
              <p:grpSpPr>
                <a:xfrm>
                  <a:off x="5192567" y="1122848"/>
                  <a:ext cx="139200" cy="139200"/>
                  <a:chOff x="5192567" y="1122848"/>
                  <a:chExt cx="139200" cy="139200"/>
                </a:xfrm>
              </p:grpSpPr>
              <p:sp>
                <p:nvSpPr>
                  <p:cNvPr id="11624" name="Google Shape;11624;p229"/>
                  <p:cNvSpPr/>
                  <p:nvPr/>
                </p:nvSpPr>
                <p:spPr>
                  <a:xfrm>
                    <a:off x="5192567" y="1122848"/>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5" name="Google Shape;11625;p22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6" name="Google Shape;11626;p22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7" name="Google Shape;11627;p229"/>
                <p:cNvGrpSpPr/>
                <p:nvPr/>
              </p:nvGrpSpPr>
              <p:grpSpPr>
                <a:xfrm>
                  <a:off x="4771000" y="1122849"/>
                  <a:ext cx="139200" cy="139200"/>
                  <a:chOff x="5192500" y="1122925"/>
                  <a:chExt cx="139200" cy="139200"/>
                </a:xfrm>
              </p:grpSpPr>
              <p:sp>
                <p:nvSpPr>
                  <p:cNvPr id="11628" name="Google Shape;11628;p229"/>
                  <p:cNvSpPr/>
                  <p:nvPr/>
                </p:nvSpPr>
                <p:spPr>
                  <a:xfrm>
                    <a:off x="5192500" y="1122925"/>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9" name="Google Shape;11629;p22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0" name="Google Shape;11630;p229"/>
                <p:cNvGrpSpPr/>
                <p:nvPr/>
              </p:nvGrpSpPr>
              <p:grpSpPr>
                <a:xfrm>
                  <a:off x="4981783" y="1122924"/>
                  <a:ext cx="139200" cy="139200"/>
                  <a:chOff x="4981783" y="1122924"/>
                  <a:chExt cx="139200" cy="139200"/>
                </a:xfrm>
              </p:grpSpPr>
              <p:sp>
                <p:nvSpPr>
                  <p:cNvPr id="11631" name="Google Shape;11631;p229"/>
                  <p:cNvSpPr/>
                  <p:nvPr/>
                </p:nvSpPr>
                <p:spPr>
                  <a:xfrm>
                    <a:off x="4981783" y="1122924"/>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2" name="Google Shape;11632;p229"/>
                  <p:cNvSpPr/>
                  <p:nvPr/>
                </p:nvSpPr>
                <p:spPr>
                  <a:xfrm>
                    <a:off x="5026333" y="1167474"/>
                    <a:ext cx="50100" cy="50100"/>
                  </a:xfrm>
                  <a:prstGeom prst="rect">
                    <a:avLst/>
                  </a:pr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633" name="Google Shape;11633;p229"/>
            <p:cNvGrpSpPr/>
            <p:nvPr/>
          </p:nvGrpSpPr>
          <p:grpSpPr>
            <a:xfrm>
              <a:off x="4898804" y="1573925"/>
              <a:ext cx="3437199" cy="2944435"/>
              <a:chOff x="494877" y="1057250"/>
              <a:chExt cx="3437199" cy="2944435"/>
            </a:xfrm>
          </p:grpSpPr>
          <p:sp>
            <p:nvSpPr>
              <p:cNvPr id="11634" name="Google Shape;11634;p229"/>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marR="38100" rtl="0" algn="l">
                  <a:lnSpc>
                    <a:spcPct val="100000"/>
                  </a:lnSpc>
                  <a:spcBef>
                    <a:spcPts val="0"/>
                  </a:spcBef>
                  <a:spcAft>
                    <a:spcPts val="0"/>
                  </a:spcAft>
                  <a:buNone/>
                </a:pPr>
                <a:r>
                  <a:t/>
                </a:r>
                <a:endParaRPr sz="1300">
                  <a:solidFill>
                    <a:srgbClr val="A8561D"/>
                  </a:solidFill>
                </a:endParaRPr>
              </a:p>
              <a:p>
                <a:pPr indent="0" lvl="0" marL="0" marR="38100" rtl="0" algn="l">
                  <a:lnSpc>
                    <a:spcPct val="100000"/>
                  </a:lnSpc>
                  <a:spcBef>
                    <a:spcPts val="0"/>
                  </a:spcBef>
                  <a:spcAft>
                    <a:spcPts val="0"/>
                  </a:spcAft>
                  <a:buNone/>
                </a:pPr>
                <a:r>
                  <a:t/>
                </a:r>
                <a:endParaRPr sz="1300">
                  <a:solidFill>
                    <a:srgbClr val="A8561D"/>
                  </a:solidFill>
                </a:endParaRPr>
              </a:p>
              <a:p>
                <a:pPr indent="0" lvl="0" marL="0" marR="38100" rtl="0" algn="l">
                  <a:lnSpc>
                    <a:spcPct val="100000"/>
                  </a:lnSpc>
                  <a:spcBef>
                    <a:spcPts val="0"/>
                  </a:spcBef>
                  <a:spcAft>
                    <a:spcPts val="0"/>
                  </a:spcAft>
                  <a:buNone/>
                </a:pPr>
                <a:r>
                  <a:t/>
                </a:r>
                <a:endParaRPr sz="1250">
                  <a:solidFill>
                    <a:srgbClr val="A8561D"/>
                  </a:solidFill>
                </a:endParaRPr>
              </a:p>
              <a:p>
                <a:pPr indent="0" lvl="0" marL="0" marR="38100" rtl="0" algn="l">
                  <a:lnSpc>
                    <a:spcPct val="100000"/>
                  </a:lnSpc>
                  <a:spcBef>
                    <a:spcPts val="0"/>
                  </a:spcBef>
                  <a:spcAft>
                    <a:spcPts val="0"/>
                  </a:spcAft>
                  <a:buNone/>
                </a:pPr>
                <a:r>
                  <a:t/>
                </a:r>
                <a:endParaRPr sz="1500"/>
              </a:p>
            </p:txBody>
          </p:sp>
          <p:sp>
            <p:nvSpPr>
              <p:cNvPr id="11635" name="Google Shape;11635;p229"/>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A8561D">
                  <a:alpha val="56040"/>
                </a:srgbClr>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36" name="Google Shape;11636;p229"/>
          <p:cNvGrpSpPr/>
          <p:nvPr/>
        </p:nvGrpSpPr>
        <p:grpSpPr>
          <a:xfrm>
            <a:off x="617541" y="1573925"/>
            <a:ext cx="3503974" cy="3020635"/>
            <a:chOff x="4898804" y="1573925"/>
            <a:chExt cx="3503974" cy="3020635"/>
          </a:xfrm>
        </p:grpSpPr>
        <p:grpSp>
          <p:nvGrpSpPr>
            <p:cNvPr id="11637" name="Google Shape;11637;p229"/>
            <p:cNvGrpSpPr/>
            <p:nvPr/>
          </p:nvGrpSpPr>
          <p:grpSpPr>
            <a:xfrm>
              <a:off x="4965579" y="1650125"/>
              <a:ext cx="3437199" cy="2944435"/>
              <a:chOff x="494877" y="1057250"/>
              <a:chExt cx="3437199" cy="2944435"/>
            </a:xfrm>
          </p:grpSpPr>
          <p:sp>
            <p:nvSpPr>
              <p:cNvPr id="11638" name="Google Shape;11638;p229"/>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9" name="Google Shape;11639;p229"/>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40" name="Google Shape;11640;p229"/>
              <p:cNvGrpSpPr/>
              <p:nvPr/>
            </p:nvGrpSpPr>
            <p:grpSpPr>
              <a:xfrm flipH="1">
                <a:off x="559172" y="1122848"/>
                <a:ext cx="560767" cy="139276"/>
                <a:chOff x="4771000" y="1122848"/>
                <a:chExt cx="560767" cy="139276"/>
              </a:xfrm>
            </p:grpSpPr>
            <p:grpSp>
              <p:nvGrpSpPr>
                <p:cNvPr id="11641" name="Google Shape;11641;p229"/>
                <p:cNvGrpSpPr/>
                <p:nvPr/>
              </p:nvGrpSpPr>
              <p:grpSpPr>
                <a:xfrm>
                  <a:off x="5192567" y="1122848"/>
                  <a:ext cx="139200" cy="139200"/>
                  <a:chOff x="5192567" y="1122848"/>
                  <a:chExt cx="139200" cy="139200"/>
                </a:xfrm>
              </p:grpSpPr>
              <p:sp>
                <p:nvSpPr>
                  <p:cNvPr id="11642" name="Google Shape;11642;p229"/>
                  <p:cNvSpPr/>
                  <p:nvPr/>
                </p:nvSpPr>
                <p:spPr>
                  <a:xfrm>
                    <a:off x="5192567" y="1122848"/>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3" name="Google Shape;11643;p22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4" name="Google Shape;11644;p22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5" name="Google Shape;11645;p229"/>
                <p:cNvGrpSpPr/>
                <p:nvPr/>
              </p:nvGrpSpPr>
              <p:grpSpPr>
                <a:xfrm>
                  <a:off x="4771000" y="1122849"/>
                  <a:ext cx="139200" cy="139200"/>
                  <a:chOff x="5192500" y="1122925"/>
                  <a:chExt cx="139200" cy="139200"/>
                </a:xfrm>
              </p:grpSpPr>
              <p:sp>
                <p:nvSpPr>
                  <p:cNvPr id="11646" name="Google Shape;11646;p229"/>
                  <p:cNvSpPr/>
                  <p:nvPr/>
                </p:nvSpPr>
                <p:spPr>
                  <a:xfrm>
                    <a:off x="5192500" y="1122925"/>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7" name="Google Shape;11647;p229"/>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48" name="Google Shape;11648;p229"/>
                <p:cNvGrpSpPr/>
                <p:nvPr/>
              </p:nvGrpSpPr>
              <p:grpSpPr>
                <a:xfrm>
                  <a:off x="4981783" y="1122924"/>
                  <a:ext cx="139200" cy="139200"/>
                  <a:chOff x="4981783" y="1122924"/>
                  <a:chExt cx="139200" cy="139200"/>
                </a:xfrm>
              </p:grpSpPr>
              <p:sp>
                <p:nvSpPr>
                  <p:cNvPr id="11649" name="Google Shape;11649;p229"/>
                  <p:cNvSpPr/>
                  <p:nvPr/>
                </p:nvSpPr>
                <p:spPr>
                  <a:xfrm>
                    <a:off x="4981783" y="1122924"/>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0" name="Google Shape;11650;p229"/>
                  <p:cNvSpPr/>
                  <p:nvPr/>
                </p:nvSpPr>
                <p:spPr>
                  <a:xfrm>
                    <a:off x="5026333" y="1167474"/>
                    <a:ext cx="50100" cy="50100"/>
                  </a:xfrm>
                  <a:prstGeom prst="rect">
                    <a:avLst/>
                  </a:pr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651" name="Google Shape;11651;p229"/>
            <p:cNvGrpSpPr/>
            <p:nvPr/>
          </p:nvGrpSpPr>
          <p:grpSpPr>
            <a:xfrm>
              <a:off x="4898804" y="1573925"/>
              <a:ext cx="3437199" cy="2944435"/>
              <a:chOff x="494877" y="1057250"/>
              <a:chExt cx="3437199" cy="2944435"/>
            </a:xfrm>
          </p:grpSpPr>
          <p:sp>
            <p:nvSpPr>
              <p:cNvPr id="11652" name="Google Shape;11652;p229"/>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300">
                  <a:solidFill>
                    <a:srgbClr val="0B37BA"/>
                  </a:solidFill>
                </a:endParaRPr>
              </a:p>
              <a:p>
                <a:pPr indent="0" lvl="0" marL="0" rtl="0" algn="l">
                  <a:spcBef>
                    <a:spcPts val="0"/>
                  </a:spcBef>
                  <a:spcAft>
                    <a:spcPts val="0"/>
                  </a:spcAft>
                  <a:buNone/>
                </a:pPr>
                <a:r>
                  <a:t/>
                </a:r>
                <a:endParaRPr sz="1300">
                  <a:solidFill>
                    <a:srgbClr val="0B37BA"/>
                  </a:solidFill>
                </a:endParaRPr>
              </a:p>
              <a:p>
                <a:pPr indent="0" lvl="0" marL="0" rtl="0" algn="l">
                  <a:spcBef>
                    <a:spcPts val="0"/>
                  </a:spcBef>
                  <a:spcAft>
                    <a:spcPts val="0"/>
                  </a:spcAft>
                  <a:buNone/>
                </a:pPr>
                <a:r>
                  <a:rPr lang="en" sz="1300">
                    <a:solidFill>
                      <a:srgbClr val="0B37BA"/>
                    </a:solidFill>
                  </a:rPr>
                  <a:t>-</a:t>
                </a:r>
                <a:r>
                  <a:rPr lang="en">
                    <a:solidFill>
                      <a:srgbClr val="0B37BA"/>
                    </a:solidFill>
                  </a:rPr>
                  <a:t> Don’t share personal information</a:t>
                </a:r>
                <a:endParaRPr>
                  <a:solidFill>
                    <a:srgbClr val="0B37BA"/>
                  </a:solidFill>
                </a:endParaRPr>
              </a:p>
              <a:p>
                <a:pPr indent="0" lvl="0" marL="0" rtl="0" algn="l">
                  <a:spcBef>
                    <a:spcPts val="0"/>
                  </a:spcBef>
                  <a:spcAft>
                    <a:spcPts val="0"/>
                  </a:spcAft>
                  <a:buNone/>
                </a:pPr>
                <a:r>
                  <a:rPr lang="en">
                    <a:solidFill>
                      <a:srgbClr val="0B37BA"/>
                    </a:solidFill>
                  </a:rPr>
                  <a:t>- Don’t tell your passwords</a:t>
                </a:r>
                <a:endParaRPr>
                  <a:solidFill>
                    <a:srgbClr val="0B37BA"/>
                  </a:solidFill>
                </a:endParaRPr>
              </a:p>
              <a:p>
                <a:pPr indent="0" lvl="0" marL="0" rtl="0" algn="l">
                  <a:spcBef>
                    <a:spcPts val="0"/>
                  </a:spcBef>
                  <a:spcAft>
                    <a:spcPts val="0"/>
                  </a:spcAft>
                  <a:buNone/>
                </a:pPr>
                <a:r>
                  <a:rPr lang="en">
                    <a:solidFill>
                      <a:srgbClr val="0B37BA"/>
                    </a:solidFill>
                  </a:rPr>
                  <a:t>-Set your social network definitions on private mode</a:t>
                </a:r>
                <a:endParaRPr>
                  <a:solidFill>
                    <a:srgbClr val="0B37BA"/>
                  </a:solidFill>
                </a:endParaRPr>
              </a:p>
              <a:p>
                <a:pPr indent="0" lvl="0" marL="0" rtl="0" algn="l">
                  <a:spcBef>
                    <a:spcPts val="0"/>
                  </a:spcBef>
                  <a:spcAft>
                    <a:spcPts val="0"/>
                  </a:spcAft>
                  <a:buNone/>
                </a:pPr>
                <a:r>
                  <a:rPr lang="en">
                    <a:solidFill>
                      <a:srgbClr val="0B37BA"/>
                    </a:solidFill>
                  </a:rPr>
                  <a:t>- Don’t answer strangers</a:t>
                </a:r>
                <a:endParaRPr>
                  <a:solidFill>
                    <a:srgbClr val="0B37BA"/>
                  </a:solidFill>
                </a:endParaRPr>
              </a:p>
              <a:p>
                <a:pPr indent="0" lvl="0" marL="0" rtl="0" algn="l">
                  <a:spcBef>
                    <a:spcPts val="0"/>
                  </a:spcBef>
                  <a:spcAft>
                    <a:spcPts val="0"/>
                  </a:spcAft>
                  <a:buNone/>
                </a:pPr>
                <a:r>
                  <a:rPr lang="en">
                    <a:solidFill>
                      <a:srgbClr val="0B37BA"/>
                    </a:solidFill>
                  </a:rPr>
                  <a:t>- Don’t send photos or videos to persons you don’t know</a:t>
                </a:r>
                <a:endParaRPr>
                  <a:solidFill>
                    <a:srgbClr val="0B37BA"/>
                  </a:solidFill>
                </a:endParaRPr>
              </a:p>
              <a:p>
                <a:pPr indent="0" lvl="0" marL="0" rtl="0" algn="l">
                  <a:spcBef>
                    <a:spcPts val="0"/>
                  </a:spcBef>
                  <a:spcAft>
                    <a:spcPts val="0"/>
                  </a:spcAft>
                  <a:buNone/>
                </a:pPr>
                <a:r>
                  <a:rPr lang="en">
                    <a:solidFill>
                      <a:srgbClr val="0B37BA"/>
                    </a:solidFill>
                  </a:rPr>
                  <a:t>- Don’t reveal your age, school or hometown</a:t>
                </a:r>
                <a:endParaRPr>
                  <a:solidFill>
                    <a:srgbClr val="0B37BA"/>
                  </a:solidFill>
                </a:endParaRPr>
              </a:p>
              <a:p>
                <a:pPr indent="0" lvl="0" marL="0" rtl="0" algn="l">
                  <a:spcBef>
                    <a:spcPts val="0"/>
                  </a:spcBef>
                  <a:spcAft>
                    <a:spcPts val="0"/>
                  </a:spcAft>
                  <a:buNone/>
                </a:pPr>
                <a:r>
                  <a:rPr lang="en">
                    <a:solidFill>
                      <a:srgbClr val="0B37BA"/>
                    </a:solidFill>
                  </a:rPr>
                  <a:t>- Don’t download links that unknown people send to you</a:t>
                </a:r>
                <a:endParaRPr>
                  <a:solidFill>
                    <a:srgbClr val="0B37BA"/>
                  </a:solidFill>
                </a:endParaRPr>
              </a:p>
              <a:p>
                <a:pPr indent="0" lvl="0" marL="0" rtl="0" algn="l">
                  <a:spcBef>
                    <a:spcPts val="0"/>
                  </a:spcBef>
                  <a:spcAft>
                    <a:spcPts val="0"/>
                  </a:spcAft>
                  <a:buNone/>
                </a:pPr>
                <a:r>
                  <a:t/>
                </a:r>
                <a:endParaRPr sz="1300">
                  <a:solidFill>
                    <a:srgbClr val="0B37BA"/>
                  </a:solidFill>
                </a:endParaRPr>
              </a:p>
            </p:txBody>
          </p:sp>
          <p:sp>
            <p:nvSpPr>
              <p:cNvPr id="11653" name="Google Shape;11653;p229"/>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54" name="Google Shape;11654;p229"/>
          <p:cNvGrpSpPr/>
          <p:nvPr/>
        </p:nvGrpSpPr>
        <p:grpSpPr>
          <a:xfrm>
            <a:off x="695762" y="1655542"/>
            <a:ext cx="560767" cy="139276"/>
            <a:chOff x="4817137" y="299092"/>
            <a:chExt cx="560767" cy="139276"/>
          </a:xfrm>
        </p:grpSpPr>
        <p:grpSp>
          <p:nvGrpSpPr>
            <p:cNvPr id="11655" name="Google Shape;11655;p229"/>
            <p:cNvGrpSpPr/>
            <p:nvPr/>
          </p:nvGrpSpPr>
          <p:grpSpPr>
            <a:xfrm flipH="1">
              <a:off x="4817137" y="299092"/>
              <a:ext cx="139200" cy="139200"/>
              <a:chOff x="5192567" y="1122848"/>
              <a:chExt cx="139200" cy="139200"/>
            </a:xfrm>
          </p:grpSpPr>
          <p:sp>
            <p:nvSpPr>
              <p:cNvPr id="11656" name="Google Shape;11656;p229"/>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7" name="Google Shape;11657;p22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8" name="Google Shape;11658;p22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9" name="Google Shape;11659;p229"/>
            <p:cNvGrpSpPr/>
            <p:nvPr/>
          </p:nvGrpSpPr>
          <p:grpSpPr>
            <a:xfrm flipH="1">
              <a:off x="5238704" y="299094"/>
              <a:ext cx="139200" cy="139200"/>
              <a:chOff x="5192500" y="1122925"/>
              <a:chExt cx="139200" cy="139200"/>
            </a:xfrm>
          </p:grpSpPr>
          <p:sp>
            <p:nvSpPr>
              <p:cNvPr id="11660" name="Google Shape;11660;p229"/>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1" name="Google Shape;11661;p229"/>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62" name="Google Shape;11662;p229"/>
            <p:cNvGrpSpPr/>
            <p:nvPr/>
          </p:nvGrpSpPr>
          <p:grpSpPr>
            <a:xfrm flipH="1">
              <a:off x="5027921" y="299169"/>
              <a:ext cx="139200" cy="139200"/>
              <a:chOff x="4981783" y="1122924"/>
              <a:chExt cx="139200" cy="139200"/>
            </a:xfrm>
          </p:grpSpPr>
          <p:sp>
            <p:nvSpPr>
              <p:cNvPr id="11663" name="Google Shape;11663;p229"/>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4" name="Google Shape;11664;p229"/>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65" name="Google Shape;11665;p229"/>
          <p:cNvGrpSpPr/>
          <p:nvPr/>
        </p:nvGrpSpPr>
        <p:grpSpPr>
          <a:xfrm>
            <a:off x="4962962" y="1655542"/>
            <a:ext cx="560767" cy="139276"/>
            <a:chOff x="4817137" y="299092"/>
            <a:chExt cx="560767" cy="139276"/>
          </a:xfrm>
        </p:grpSpPr>
        <p:grpSp>
          <p:nvGrpSpPr>
            <p:cNvPr id="11666" name="Google Shape;11666;p229"/>
            <p:cNvGrpSpPr/>
            <p:nvPr/>
          </p:nvGrpSpPr>
          <p:grpSpPr>
            <a:xfrm flipH="1">
              <a:off x="4817137" y="299092"/>
              <a:ext cx="139200" cy="139200"/>
              <a:chOff x="5192567" y="1122848"/>
              <a:chExt cx="139200" cy="139200"/>
            </a:xfrm>
          </p:grpSpPr>
          <p:sp>
            <p:nvSpPr>
              <p:cNvPr id="11667" name="Google Shape;11667;p229"/>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8" name="Google Shape;11668;p229"/>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9" name="Google Shape;11669;p229"/>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0" name="Google Shape;11670;p229"/>
            <p:cNvGrpSpPr/>
            <p:nvPr/>
          </p:nvGrpSpPr>
          <p:grpSpPr>
            <a:xfrm flipH="1">
              <a:off x="5238704" y="299094"/>
              <a:ext cx="139200" cy="139200"/>
              <a:chOff x="5192500" y="1122925"/>
              <a:chExt cx="139200" cy="139200"/>
            </a:xfrm>
          </p:grpSpPr>
          <p:sp>
            <p:nvSpPr>
              <p:cNvPr id="11671" name="Google Shape;11671;p229"/>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2" name="Google Shape;11672;p229"/>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3" name="Google Shape;11673;p229"/>
            <p:cNvGrpSpPr/>
            <p:nvPr/>
          </p:nvGrpSpPr>
          <p:grpSpPr>
            <a:xfrm flipH="1">
              <a:off x="5027921" y="299169"/>
              <a:ext cx="139200" cy="139200"/>
              <a:chOff x="4981783" y="1122924"/>
              <a:chExt cx="139200" cy="139200"/>
            </a:xfrm>
          </p:grpSpPr>
          <p:sp>
            <p:nvSpPr>
              <p:cNvPr id="11674" name="Google Shape;11674;p229"/>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5" name="Google Shape;11675;p229"/>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676" name="Google Shape;11676;p229"/>
          <p:cNvSpPr txBox="1"/>
          <p:nvPr/>
        </p:nvSpPr>
        <p:spPr>
          <a:xfrm>
            <a:off x="4886750" y="1979350"/>
            <a:ext cx="3444600" cy="273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a:solidFill>
                  <a:srgbClr val="A8561D"/>
                </a:solidFill>
                <a:latin typeface="Source Sans Pro"/>
                <a:ea typeface="Source Sans Pro"/>
                <a:cs typeface="Source Sans Pro"/>
                <a:sym typeface="Source Sans Pro"/>
              </a:rPr>
              <a:t>-</a:t>
            </a:r>
            <a:r>
              <a:rPr lang="en">
                <a:solidFill>
                  <a:srgbClr val="A8561D"/>
                </a:solidFill>
              </a:rPr>
              <a:t>Não partilhes informações pessoais</a:t>
            </a:r>
            <a:endParaRPr>
              <a:solidFill>
                <a:srgbClr val="A8561D"/>
              </a:solidFill>
            </a:endParaRPr>
          </a:p>
          <a:p>
            <a:pPr indent="0" lvl="0" marL="0" marR="0" rtl="0" algn="l">
              <a:lnSpc>
                <a:spcPct val="100000"/>
              </a:lnSpc>
              <a:spcBef>
                <a:spcPts val="0"/>
              </a:spcBef>
              <a:spcAft>
                <a:spcPts val="0"/>
              </a:spcAft>
              <a:buNone/>
            </a:pPr>
            <a:r>
              <a:rPr lang="en">
                <a:solidFill>
                  <a:srgbClr val="A8561D"/>
                </a:solidFill>
              </a:rPr>
              <a:t>-Não digas as tuas passwords</a:t>
            </a:r>
            <a:endParaRPr>
              <a:solidFill>
                <a:srgbClr val="A8561D"/>
              </a:solidFill>
            </a:endParaRPr>
          </a:p>
          <a:p>
            <a:pPr indent="0" lvl="0" marL="0" marR="0" rtl="0" algn="l">
              <a:lnSpc>
                <a:spcPct val="100000"/>
              </a:lnSpc>
              <a:spcBef>
                <a:spcPts val="0"/>
              </a:spcBef>
              <a:spcAft>
                <a:spcPts val="0"/>
              </a:spcAft>
              <a:buNone/>
            </a:pPr>
            <a:r>
              <a:rPr lang="en">
                <a:solidFill>
                  <a:srgbClr val="A8561D"/>
                </a:solidFill>
              </a:rPr>
              <a:t>-Define as tuas redes sociais como privadas</a:t>
            </a:r>
            <a:endParaRPr>
              <a:solidFill>
                <a:srgbClr val="A8561D"/>
              </a:solidFill>
            </a:endParaRPr>
          </a:p>
          <a:p>
            <a:pPr indent="0" lvl="0" marL="0" marR="0" rtl="0" algn="l">
              <a:lnSpc>
                <a:spcPct val="100000"/>
              </a:lnSpc>
              <a:spcBef>
                <a:spcPts val="0"/>
              </a:spcBef>
              <a:spcAft>
                <a:spcPts val="0"/>
              </a:spcAft>
              <a:buNone/>
            </a:pPr>
            <a:r>
              <a:rPr lang="en">
                <a:solidFill>
                  <a:srgbClr val="A8561D"/>
                </a:solidFill>
              </a:rPr>
              <a:t>-Não respondas a estranhos</a:t>
            </a:r>
            <a:endParaRPr>
              <a:solidFill>
                <a:srgbClr val="A8561D"/>
              </a:solidFill>
            </a:endParaRPr>
          </a:p>
          <a:p>
            <a:pPr indent="0" lvl="0" marL="0" marR="0" rtl="0" algn="l">
              <a:lnSpc>
                <a:spcPct val="100000"/>
              </a:lnSpc>
              <a:spcBef>
                <a:spcPts val="0"/>
              </a:spcBef>
              <a:spcAft>
                <a:spcPts val="0"/>
              </a:spcAft>
              <a:buNone/>
            </a:pPr>
            <a:r>
              <a:rPr lang="en">
                <a:solidFill>
                  <a:srgbClr val="A8561D"/>
                </a:solidFill>
              </a:rPr>
              <a:t>-Não mandes fotos nem vídeos a pessoas que não conheces</a:t>
            </a:r>
            <a:endParaRPr>
              <a:solidFill>
                <a:srgbClr val="A8561D"/>
              </a:solidFill>
            </a:endParaRPr>
          </a:p>
          <a:p>
            <a:pPr indent="0" lvl="0" marL="0" marR="0" rtl="0" algn="l">
              <a:lnSpc>
                <a:spcPct val="100000"/>
              </a:lnSpc>
              <a:spcBef>
                <a:spcPts val="0"/>
              </a:spcBef>
              <a:spcAft>
                <a:spcPts val="0"/>
              </a:spcAft>
              <a:buNone/>
            </a:pPr>
            <a:r>
              <a:rPr lang="en">
                <a:solidFill>
                  <a:srgbClr val="A8561D"/>
                </a:solidFill>
              </a:rPr>
              <a:t>-Não reveles a tua idade, escola ou onde vives</a:t>
            </a:r>
            <a:endParaRPr>
              <a:solidFill>
                <a:srgbClr val="A8561D"/>
              </a:solidFill>
            </a:endParaRPr>
          </a:p>
          <a:p>
            <a:pPr indent="0" lvl="0" marL="0" marR="0" rtl="0" algn="l">
              <a:lnSpc>
                <a:spcPct val="100000"/>
              </a:lnSpc>
              <a:spcBef>
                <a:spcPts val="0"/>
              </a:spcBef>
              <a:spcAft>
                <a:spcPts val="0"/>
              </a:spcAft>
              <a:buNone/>
            </a:pPr>
            <a:r>
              <a:rPr lang="en">
                <a:solidFill>
                  <a:srgbClr val="A8561D"/>
                </a:solidFill>
              </a:rPr>
              <a:t>-Não faças download de links enviados por desconhecidos</a:t>
            </a:r>
            <a:endParaRPr>
              <a:solidFill>
                <a:srgbClr val="A8561D"/>
              </a:solidFill>
            </a:endParaRPr>
          </a:p>
          <a:p>
            <a:pPr indent="0" lvl="0" marL="0" rtl="0" algn="l">
              <a:spcBef>
                <a:spcPts val="0"/>
              </a:spcBef>
              <a:spcAft>
                <a:spcPts val="0"/>
              </a:spcAft>
              <a:buNone/>
            </a:pPr>
            <a:r>
              <a:t/>
            </a:r>
            <a:endParaRPr sz="1200">
              <a:solidFill>
                <a:srgbClr val="F6B26B"/>
              </a:solidFill>
              <a:latin typeface="Source Sans Pro"/>
              <a:ea typeface="Source Sans Pro"/>
              <a:cs typeface="Source Sans Pro"/>
              <a:sym typeface="Source Sans Pro"/>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680" name="Shape 11680"/>
        <p:cNvGrpSpPr/>
        <p:nvPr/>
      </p:nvGrpSpPr>
      <p:grpSpPr>
        <a:xfrm>
          <a:off x="0" y="0"/>
          <a:ext cx="0" cy="0"/>
          <a:chOff x="0" y="0"/>
          <a:chExt cx="0" cy="0"/>
        </a:xfrm>
      </p:grpSpPr>
      <p:sp>
        <p:nvSpPr>
          <p:cNvPr id="11681" name="Google Shape;11681;p230"/>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2" name="Google Shape;11682;p230"/>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3" name="Google Shape;11683;p230"/>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84" name="Google Shape;11684;p230"/>
          <p:cNvGrpSpPr/>
          <p:nvPr/>
        </p:nvGrpSpPr>
        <p:grpSpPr>
          <a:xfrm>
            <a:off x="1126517" y="1483050"/>
            <a:ext cx="6890965" cy="2177374"/>
            <a:chOff x="494881" y="1057250"/>
            <a:chExt cx="6890965" cy="2177374"/>
          </a:xfrm>
        </p:grpSpPr>
        <p:sp>
          <p:nvSpPr>
            <p:cNvPr id="11685" name="Google Shape;11685;p230"/>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6" name="Google Shape;11686;p230"/>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87" name="Google Shape;11687;p230"/>
          <p:cNvSpPr/>
          <p:nvPr/>
        </p:nvSpPr>
        <p:spPr>
          <a:xfrm flipH="1">
            <a:off x="874788" y="2054579"/>
            <a:ext cx="1313100" cy="1313100"/>
          </a:xfrm>
          <a:prstGeom prst="rect">
            <a:avLst/>
          </a:prstGeom>
          <a:solidFill>
            <a:srgbClr val="C9DAF8"/>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8" name="Google Shape;11688;p230"/>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0B37BA"/>
                </a:solidFill>
              </a:rPr>
              <a:t>E-SAFETY</a:t>
            </a:r>
            <a:endParaRPr sz="3900">
              <a:solidFill>
                <a:srgbClr val="0B37BA"/>
              </a:solidFill>
            </a:endParaRPr>
          </a:p>
        </p:txBody>
      </p:sp>
      <p:sp>
        <p:nvSpPr>
          <p:cNvPr id="11689" name="Google Shape;11689;p230"/>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08</a:t>
            </a:r>
            <a:endParaRPr>
              <a:solidFill>
                <a:srgbClr val="0B37BA"/>
              </a:solidFill>
            </a:endParaRPr>
          </a:p>
        </p:txBody>
      </p:sp>
      <p:sp>
        <p:nvSpPr>
          <p:cNvPr id="11690" name="Google Shape;11690;p230"/>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Segurança na Internet</a:t>
            </a:r>
            <a:endParaRPr/>
          </a:p>
        </p:txBody>
      </p:sp>
      <p:sp>
        <p:nvSpPr>
          <p:cNvPr id="11691" name="Google Shape;11691;p230"/>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92" name="Google Shape;11692;p230"/>
          <p:cNvGrpSpPr/>
          <p:nvPr/>
        </p:nvGrpSpPr>
        <p:grpSpPr>
          <a:xfrm>
            <a:off x="442162" y="400055"/>
            <a:ext cx="560767" cy="139276"/>
            <a:chOff x="4817137" y="299092"/>
            <a:chExt cx="560767" cy="139276"/>
          </a:xfrm>
        </p:grpSpPr>
        <p:grpSp>
          <p:nvGrpSpPr>
            <p:cNvPr id="11693" name="Google Shape;11693;p230"/>
            <p:cNvGrpSpPr/>
            <p:nvPr/>
          </p:nvGrpSpPr>
          <p:grpSpPr>
            <a:xfrm flipH="1">
              <a:off x="4817137" y="299092"/>
              <a:ext cx="139200" cy="139200"/>
              <a:chOff x="5192567" y="1122848"/>
              <a:chExt cx="139200" cy="139200"/>
            </a:xfrm>
          </p:grpSpPr>
          <p:sp>
            <p:nvSpPr>
              <p:cNvPr id="11694" name="Google Shape;11694;p230"/>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5" name="Google Shape;11695;p230"/>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6" name="Google Shape;11696;p230"/>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97" name="Google Shape;11697;p230"/>
            <p:cNvGrpSpPr/>
            <p:nvPr/>
          </p:nvGrpSpPr>
          <p:grpSpPr>
            <a:xfrm flipH="1">
              <a:off x="5238704" y="299094"/>
              <a:ext cx="139200" cy="139200"/>
              <a:chOff x="5192500" y="1122925"/>
              <a:chExt cx="139200" cy="139200"/>
            </a:xfrm>
          </p:grpSpPr>
          <p:sp>
            <p:nvSpPr>
              <p:cNvPr id="11698" name="Google Shape;11698;p230"/>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9" name="Google Shape;11699;p230"/>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0" name="Google Shape;11700;p230"/>
            <p:cNvGrpSpPr/>
            <p:nvPr/>
          </p:nvGrpSpPr>
          <p:grpSpPr>
            <a:xfrm flipH="1">
              <a:off x="5027921" y="299169"/>
              <a:ext cx="139200" cy="139200"/>
              <a:chOff x="4981783" y="1122924"/>
              <a:chExt cx="139200" cy="139200"/>
            </a:xfrm>
          </p:grpSpPr>
          <p:sp>
            <p:nvSpPr>
              <p:cNvPr id="11701" name="Google Shape;11701;p230"/>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2" name="Google Shape;11702;p230"/>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03" name="Google Shape;11703;p230"/>
          <p:cNvGrpSpPr/>
          <p:nvPr/>
        </p:nvGrpSpPr>
        <p:grpSpPr>
          <a:xfrm>
            <a:off x="5770213" y="3997867"/>
            <a:ext cx="2237680" cy="698604"/>
            <a:chOff x="5892900" y="3977892"/>
            <a:chExt cx="2237680" cy="698604"/>
          </a:xfrm>
        </p:grpSpPr>
        <p:sp>
          <p:nvSpPr>
            <p:cNvPr id="11704" name="Google Shape;11704;p230"/>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05" name="Google Shape;11705;p230"/>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1706" name="Google Shape;11706;p230"/>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07" name="Google Shape;11707;p230"/>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1708" name="Google Shape;11708;p230"/>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1709" name="Google Shape;11709;p230"/>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1710" name="Google Shape;11710;p230"/>
          <p:cNvGrpSpPr/>
          <p:nvPr/>
        </p:nvGrpSpPr>
        <p:grpSpPr>
          <a:xfrm>
            <a:off x="7748034" y="447002"/>
            <a:ext cx="1048647" cy="698600"/>
            <a:chOff x="7735475" y="3205150"/>
            <a:chExt cx="451400" cy="307050"/>
          </a:xfrm>
        </p:grpSpPr>
        <p:sp>
          <p:nvSpPr>
            <p:cNvPr id="11711" name="Google Shape;11711;p230"/>
            <p:cNvSpPr/>
            <p:nvPr/>
          </p:nvSpPr>
          <p:spPr>
            <a:xfrm>
              <a:off x="7735475" y="3210500"/>
              <a:ext cx="360975" cy="301700"/>
            </a:xfrm>
            <a:custGeom>
              <a:rect b="b" l="l" r="r" t="t"/>
              <a:pathLst>
                <a:path extrusionOk="0" h="12068" w="14439">
                  <a:moveTo>
                    <a:pt x="548" y="0"/>
                  </a:moveTo>
                  <a:cubicBezTo>
                    <a:pt x="244" y="0"/>
                    <a:pt x="0" y="243"/>
                    <a:pt x="0" y="547"/>
                  </a:cubicBezTo>
                  <a:lnTo>
                    <a:pt x="760" y="12067"/>
                  </a:lnTo>
                  <a:lnTo>
                    <a:pt x="14438" y="12067"/>
                  </a:lnTo>
                  <a:lnTo>
                    <a:pt x="12706" y="2310"/>
                  </a:lnTo>
                  <a:cubicBezTo>
                    <a:pt x="12645" y="1854"/>
                    <a:pt x="12250" y="1520"/>
                    <a:pt x="11794" y="1520"/>
                  </a:cubicBezTo>
                  <a:lnTo>
                    <a:pt x="8025" y="1520"/>
                  </a:lnTo>
                  <a:lnTo>
                    <a:pt x="8025" y="547"/>
                  </a:lnTo>
                  <a:cubicBezTo>
                    <a:pt x="8025" y="243"/>
                    <a:pt x="7782" y="0"/>
                    <a:pt x="7508" y="0"/>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2" name="Google Shape;11712;p230"/>
            <p:cNvSpPr/>
            <p:nvPr/>
          </p:nvSpPr>
          <p:spPr>
            <a:xfrm>
              <a:off x="7758275" y="3287225"/>
              <a:ext cx="386800" cy="224975"/>
            </a:xfrm>
            <a:custGeom>
              <a:rect b="b" l="l" r="r" t="t"/>
              <a:pathLst>
                <a:path extrusionOk="0" h="8999" w="15472">
                  <a:moveTo>
                    <a:pt x="2645" y="1"/>
                  </a:moveTo>
                  <a:cubicBezTo>
                    <a:pt x="2189" y="1"/>
                    <a:pt x="1794" y="305"/>
                    <a:pt x="1733" y="761"/>
                  </a:cubicBezTo>
                  <a:lnTo>
                    <a:pt x="0" y="8998"/>
                  </a:lnTo>
                  <a:lnTo>
                    <a:pt x="13709" y="8998"/>
                  </a:lnTo>
                  <a:lnTo>
                    <a:pt x="15350" y="1126"/>
                  </a:lnTo>
                  <a:cubicBezTo>
                    <a:pt x="15472" y="548"/>
                    <a:pt x="15016" y="1"/>
                    <a:pt x="14438" y="1"/>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13" name="Google Shape;11713;p230"/>
            <p:cNvGrpSpPr/>
            <p:nvPr/>
          </p:nvGrpSpPr>
          <p:grpSpPr>
            <a:xfrm>
              <a:off x="8006000" y="3205150"/>
              <a:ext cx="180875" cy="163425"/>
              <a:chOff x="8006000" y="3205150"/>
              <a:chExt cx="180875" cy="163425"/>
            </a:xfrm>
          </p:grpSpPr>
          <p:sp>
            <p:nvSpPr>
              <p:cNvPr id="11714" name="Google Shape;11714;p230"/>
              <p:cNvSpPr/>
              <p:nvPr/>
            </p:nvSpPr>
            <p:spPr>
              <a:xfrm>
                <a:off x="8006000" y="3205150"/>
                <a:ext cx="180875" cy="163425"/>
              </a:xfrm>
              <a:custGeom>
                <a:rect b="b" l="l" r="r" t="t"/>
                <a:pathLst>
                  <a:path extrusionOk="0" h="6537" w="7235">
                    <a:moveTo>
                      <a:pt x="3609" y="1"/>
                    </a:moveTo>
                    <a:cubicBezTo>
                      <a:pt x="2128" y="1"/>
                      <a:pt x="789" y="1018"/>
                      <a:pt x="426" y="2524"/>
                    </a:cubicBezTo>
                    <a:cubicBezTo>
                      <a:pt x="0" y="4287"/>
                      <a:pt x="1095" y="6050"/>
                      <a:pt x="2858" y="6445"/>
                    </a:cubicBezTo>
                    <a:cubicBezTo>
                      <a:pt x="3115" y="6507"/>
                      <a:pt x="3372" y="6537"/>
                      <a:pt x="3625" y="6537"/>
                    </a:cubicBezTo>
                    <a:cubicBezTo>
                      <a:pt x="5107" y="6537"/>
                      <a:pt x="6446" y="5519"/>
                      <a:pt x="6809" y="4013"/>
                    </a:cubicBezTo>
                    <a:cubicBezTo>
                      <a:pt x="7235" y="2251"/>
                      <a:pt x="6140" y="488"/>
                      <a:pt x="4377" y="92"/>
                    </a:cubicBezTo>
                    <a:cubicBezTo>
                      <a:pt x="4120" y="30"/>
                      <a:pt x="3863" y="1"/>
                      <a:pt x="3609" y="1"/>
                    </a:cubicBez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15" name="Google Shape;11715;p230"/>
              <p:cNvGrpSpPr/>
              <p:nvPr/>
            </p:nvGrpSpPr>
            <p:grpSpPr>
              <a:xfrm>
                <a:off x="8063000" y="3253366"/>
                <a:ext cx="67650" cy="67675"/>
                <a:chOff x="8063000" y="3258350"/>
                <a:chExt cx="67650" cy="67675"/>
              </a:xfrm>
            </p:grpSpPr>
            <p:sp>
              <p:nvSpPr>
                <p:cNvPr id="11716" name="Google Shape;11716;p230"/>
                <p:cNvSpPr/>
                <p:nvPr/>
              </p:nvSpPr>
              <p:spPr>
                <a:xfrm>
                  <a:off x="8096425" y="3258350"/>
                  <a:ext cx="25" cy="67675"/>
                </a:xfrm>
                <a:custGeom>
                  <a:rect b="b" l="l" r="r" t="t"/>
                  <a:pathLst>
                    <a:path extrusionOk="0" fill="none" h="2707" w="1">
                      <a:moveTo>
                        <a:pt x="0" y="1"/>
                      </a:moveTo>
                      <a:lnTo>
                        <a:pt x="0" y="2706"/>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7" name="Google Shape;11717;p230"/>
                <p:cNvSpPr/>
                <p:nvPr/>
              </p:nvSpPr>
              <p:spPr>
                <a:xfrm>
                  <a:off x="8063000" y="3291800"/>
                  <a:ext cx="67650" cy="25"/>
                </a:xfrm>
                <a:custGeom>
                  <a:rect b="b" l="l" r="r" t="t"/>
                  <a:pathLst>
                    <a:path extrusionOk="0" fill="none" h="1" w="2706">
                      <a:moveTo>
                        <a:pt x="2705"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718" name="Google Shape;11718;p230"/>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722" name="Shape 11722"/>
        <p:cNvGrpSpPr/>
        <p:nvPr/>
      </p:nvGrpSpPr>
      <p:grpSpPr>
        <a:xfrm>
          <a:off x="0" y="0"/>
          <a:ext cx="0" cy="0"/>
          <a:chOff x="0" y="0"/>
          <a:chExt cx="0" cy="0"/>
        </a:xfrm>
      </p:grpSpPr>
      <p:grpSp>
        <p:nvGrpSpPr>
          <p:cNvPr id="11723" name="Google Shape;11723;p231"/>
          <p:cNvGrpSpPr/>
          <p:nvPr/>
        </p:nvGrpSpPr>
        <p:grpSpPr>
          <a:xfrm>
            <a:off x="1510576" y="1271243"/>
            <a:ext cx="5045859" cy="2615894"/>
            <a:chOff x="3945750" y="152388"/>
            <a:chExt cx="5045859" cy="2615894"/>
          </a:xfrm>
        </p:grpSpPr>
        <p:sp>
          <p:nvSpPr>
            <p:cNvPr id="11724" name="Google Shape;11724;p231"/>
            <p:cNvSpPr/>
            <p:nvPr/>
          </p:nvSpPr>
          <p:spPr>
            <a:xfrm>
              <a:off x="3945773" y="152393"/>
              <a:ext cx="5045837" cy="2615889"/>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5" name="Google Shape;11725;p231"/>
            <p:cNvSpPr/>
            <p:nvPr/>
          </p:nvSpPr>
          <p:spPr>
            <a:xfrm>
              <a:off x="3945750" y="152388"/>
              <a:ext cx="5045837"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26" name="Google Shape;11726;p231"/>
            <p:cNvGrpSpPr/>
            <p:nvPr/>
          </p:nvGrpSpPr>
          <p:grpSpPr>
            <a:xfrm>
              <a:off x="8788026" y="217953"/>
              <a:ext cx="139356" cy="139356"/>
              <a:chOff x="3300229" y="786025"/>
              <a:chExt cx="116275" cy="116275"/>
            </a:xfrm>
          </p:grpSpPr>
          <p:sp>
            <p:nvSpPr>
              <p:cNvPr id="11727" name="Google Shape;11727;p231"/>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8" name="Google Shape;11728;p231"/>
              <p:cNvSpPr/>
              <p:nvPr/>
            </p:nvSpPr>
            <p:spPr>
              <a:xfrm>
                <a:off x="3335179" y="820975"/>
                <a:ext cx="45625" cy="45625"/>
              </a:xfrm>
              <a:custGeom>
                <a:rect b="b" l="l" r="r" t="t"/>
                <a:pathLst>
                  <a:path extrusionOk="0" fill="none" h="1825" w="1825">
                    <a:moveTo>
                      <a:pt x="1824" y="0"/>
                    </a:moveTo>
                    <a:lnTo>
                      <a:pt x="1" y="1824"/>
                    </a:lnTo>
                  </a:path>
                </a:pathLst>
              </a:custGeom>
              <a:solidFill>
                <a:schemeClr val="lt1"/>
              </a:solid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9" name="Google Shape;11729;p231"/>
              <p:cNvSpPr/>
              <p:nvPr/>
            </p:nvSpPr>
            <p:spPr>
              <a:xfrm>
                <a:off x="3335179" y="820975"/>
                <a:ext cx="45625" cy="45625"/>
              </a:xfrm>
              <a:custGeom>
                <a:rect b="b" l="l" r="r" t="t"/>
                <a:pathLst>
                  <a:path extrusionOk="0" fill="none" h="1825" w="1825">
                    <a:moveTo>
                      <a:pt x="1" y="0"/>
                    </a:moveTo>
                    <a:lnTo>
                      <a:pt x="1824" y="1824"/>
                    </a:lnTo>
                  </a:path>
                </a:pathLst>
              </a:custGeom>
              <a:solidFill>
                <a:srgbClr val="CF0011"/>
              </a:solid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730" name="Google Shape;11730;p231"/>
          <p:cNvSpPr txBox="1"/>
          <p:nvPr>
            <p:ph idx="1" type="subTitle"/>
          </p:nvPr>
        </p:nvSpPr>
        <p:spPr>
          <a:xfrm>
            <a:off x="1610150" y="1786350"/>
            <a:ext cx="4764300" cy="186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Arial"/>
                <a:ea typeface="Arial"/>
                <a:cs typeface="Arial"/>
                <a:sym typeface="Arial"/>
              </a:rPr>
              <a:t>E-safety is the protection of Internet users from various types of harm that can be experienced online. The Internet is full of explicit and harmful material that can be easily accessible to anyone, especially children. To prevent this, parents and caregivers can implement strict Internet filters and monitor their children's online activities.</a:t>
            </a:r>
            <a:endParaRPr sz="1200">
              <a:latin typeface="Arial"/>
              <a:ea typeface="Arial"/>
              <a:cs typeface="Arial"/>
              <a:sym typeface="Arial"/>
            </a:endParaRPr>
          </a:p>
          <a:p>
            <a:pPr indent="0" lvl="0" marL="0" rtl="0" algn="just">
              <a:spcBef>
                <a:spcPts val="0"/>
              </a:spcBef>
              <a:spcAft>
                <a:spcPts val="0"/>
              </a:spcAft>
              <a:buNone/>
            </a:pPr>
            <a:r>
              <a:t/>
            </a:r>
            <a:endParaRPr sz="1200">
              <a:latin typeface="Arial"/>
              <a:ea typeface="Arial"/>
              <a:cs typeface="Arial"/>
              <a:sym typeface="Arial"/>
            </a:endParaRPr>
          </a:p>
          <a:p>
            <a:pPr indent="0" lvl="0" marL="0" rtl="0" algn="ctr">
              <a:spcBef>
                <a:spcPts val="0"/>
              </a:spcBef>
              <a:spcAft>
                <a:spcPts val="0"/>
              </a:spcAft>
              <a:buNone/>
            </a:pPr>
            <a:r>
              <a:rPr lang="en" sz="1200">
                <a:latin typeface="Arial"/>
                <a:ea typeface="Arial"/>
                <a:cs typeface="Arial"/>
                <a:sym typeface="Arial"/>
              </a:rPr>
              <a:t>Moreover, personal information can be at risk of being hacked or stolen online.</a:t>
            </a:r>
            <a:endParaRPr sz="1400"/>
          </a:p>
        </p:txBody>
      </p:sp>
      <p:grpSp>
        <p:nvGrpSpPr>
          <p:cNvPr id="11731" name="Google Shape;11731;p231"/>
          <p:cNvGrpSpPr/>
          <p:nvPr/>
        </p:nvGrpSpPr>
        <p:grpSpPr>
          <a:xfrm>
            <a:off x="6815354" y="559999"/>
            <a:ext cx="818067" cy="3327100"/>
            <a:chOff x="6815354" y="559999"/>
            <a:chExt cx="818067" cy="3327100"/>
          </a:xfrm>
        </p:grpSpPr>
        <p:grpSp>
          <p:nvGrpSpPr>
            <p:cNvPr id="11732" name="Google Shape;11732;p231"/>
            <p:cNvGrpSpPr/>
            <p:nvPr/>
          </p:nvGrpSpPr>
          <p:grpSpPr>
            <a:xfrm>
              <a:off x="6815354" y="559999"/>
              <a:ext cx="818067" cy="3327100"/>
              <a:chOff x="76228" y="76199"/>
              <a:chExt cx="818067" cy="3327100"/>
            </a:xfrm>
          </p:grpSpPr>
          <p:sp>
            <p:nvSpPr>
              <p:cNvPr id="11733" name="Google Shape;11733;p231"/>
              <p:cNvSpPr/>
              <p:nvPr/>
            </p:nvSpPr>
            <p:spPr>
              <a:xfrm>
                <a:off x="76273" y="76199"/>
                <a:ext cx="818021" cy="3327100"/>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34" name="Google Shape;11734;p231"/>
              <p:cNvGrpSpPr/>
              <p:nvPr/>
            </p:nvGrpSpPr>
            <p:grpSpPr>
              <a:xfrm>
                <a:off x="76228" y="76200"/>
                <a:ext cx="818021" cy="270554"/>
                <a:chOff x="495021" y="1057247"/>
                <a:chExt cx="818021" cy="270554"/>
              </a:xfrm>
            </p:grpSpPr>
            <p:sp>
              <p:nvSpPr>
                <p:cNvPr id="11735" name="Google Shape;11735;p231"/>
                <p:cNvSpPr/>
                <p:nvPr/>
              </p:nvSpPr>
              <p:spPr>
                <a:xfrm flipH="1">
                  <a:off x="495021" y="1057247"/>
                  <a:ext cx="818021"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36" name="Google Shape;11736;p231"/>
                <p:cNvGrpSpPr/>
                <p:nvPr/>
              </p:nvGrpSpPr>
              <p:grpSpPr>
                <a:xfrm flipH="1">
                  <a:off x="559172" y="1122848"/>
                  <a:ext cx="560767" cy="139276"/>
                  <a:chOff x="4771000" y="1122848"/>
                  <a:chExt cx="560767" cy="139276"/>
                </a:xfrm>
              </p:grpSpPr>
              <p:grpSp>
                <p:nvGrpSpPr>
                  <p:cNvPr id="11737" name="Google Shape;11737;p231"/>
                  <p:cNvGrpSpPr/>
                  <p:nvPr/>
                </p:nvGrpSpPr>
                <p:grpSpPr>
                  <a:xfrm>
                    <a:off x="5192567" y="1122848"/>
                    <a:ext cx="139200" cy="139200"/>
                    <a:chOff x="5192567" y="1122848"/>
                    <a:chExt cx="139200" cy="139200"/>
                  </a:xfrm>
                </p:grpSpPr>
                <p:sp>
                  <p:nvSpPr>
                    <p:cNvPr id="11738" name="Google Shape;11738;p231"/>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9" name="Google Shape;11739;p23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0" name="Google Shape;11740;p23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1" name="Google Shape;11741;p231"/>
                  <p:cNvGrpSpPr/>
                  <p:nvPr/>
                </p:nvGrpSpPr>
                <p:grpSpPr>
                  <a:xfrm>
                    <a:off x="4771000" y="1122849"/>
                    <a:ext cx="139200" cy="139200"/>
                    <a:chOff x="5192500" y="1122925"/>
                    <a:chExt cx="139200" cy="139200"/>
                  </a:xfrm>
                </p:grpSpPr>
                <p:sp>
                  <p:nvSpPr>
                    <p:cNvPr id="11742" name="Google Shape;11742;p231"/>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3" name="Google Shape;11743;p231"/>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4" name="Google Shape;11744;p231"/>
                  <p:cNvGrpSpPr/>
                  <p:nvPr/>
                </p:nvGrpSpPr>
                <p:grpSpPr>
                  <a:xfrm>
                    <a:off x="4981783" y="1122924"/>
                    <a:ext cx="139200" cy="139200"/>
                    <a:chOff x="4981783" y="1122924"/>
                    <a:chExt cx="139200" cy="139200"/>
                  </a:xfrm>
                </p:grpSpPr>
                <p:sp>
                  <p:nvSpPr>
                    <p:cNvPr id="11745" name="Google Shape;11745;p231"/>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6" name="Google Shape;11746;p231"/>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1747" name="Google Shape;11747;p231"/>
            <p:cNvSpPr/>
            <p:nvPr/>
          </p:nvSpPr>
          <p:spPr>
            <a:xfrm>
              <a:off x="6966688" y="10161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8" name="Google Shape;11748;p231"/>
            <p:cNvSpPr/>
            <p:nvPr/>
          </p:nvSpPr>
          <p:spPr>
            <a:xfrm>
              <a:off x="6966688" y="17323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9" name="Google Shape;11749;p231"/>
            <p:cNvSpPr/>
            <p:nvPr/>
          </p:nvSpPr>
          <p:spPr>
            <a:xfrm>
              <a:off x="6966688" y="24485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0" name="Google Shape;11750;p231"/>
            <p:cNvSpPr/>
            <p:nvPr/>
          </p:nvSpPr>
          <p:spPr>
            <a:xfrm>
              <a:off x="6966688" y="31647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1" name="Google Shape;11751;p231"/>
          <p:cNvGrpSpPr/>
          <p:nvPr/>
        </p:nvGrpSpPr>
        <p:grpSpPr>
          <a:xfrm>
            <a:off x="7020692" y="3218761"/>
            <a:ext cx="407391" cy="407391"/>
            <a:chOff x="4500573" y="2571753"/>
            <a:chExt cx="417024" cy="417024"/>
          </a:xfrm>
        </p:grpSpPr>
        <p:sp>
          <p:nvSpPr>
            <p:cNvPr id="11752" name="Google Shape;11752;p231"/>
            <p:cNvSpPr/>
            <p:nvPr/>
          </p:nvSpPr>
          <p:spPr>
            <a:xfrm>
              <a:off x="4550263" y="2632817"/>
              <a:ext cx="317683" cy="293244"/>
            </a:xfrm>
            <a:custGeom>
              <a:rect b="b" l="l" r="r" t="t"/>
              <a:pathLst>
                <a:path extrusionOk="0" h="14051" w="15222">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3" name="Google Shape;11753;p231"/>
            <p:cNvSpPr/>
            <p:nvPr/>
          </p:nvSpPr>
          <p:spPr>
            <a:xfrm>
              <a:off x="4500573" y="2571753"/>
              <a:ext cx="417024" cy="417024"/>
            </a:xfrm>
            <a:custGeom>
              <a:rect b="b" l="l" r="r" t="t"/>
              <a:pathLst>
                <a:path extrusionOk="0" h="19982" w="19982">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54" name="Google Shape;11754;p231"/>
          <p:cNvSpPr/>
          <p:nvPr/>
        </p:nvSpPr>
        <p:spPr>
          <a:xfrm>
            <a:off x="7020696" y="1070165"/>
            <a:ext cx="407383" cy="407383"/>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55" name="Google Shape;11755;p231"/>
          <p:cNvGrpSpPr/>
          <p:nvPr/>
        </p:nvGrpSpPr>
        <p:grpSpPr>
          <a:xfrm>
            <a:off x="7020692" y="2502553"/>
            <a:ext cx="407391" cy="407391"/>
            <a:chOff x="1323129" y="2571761"/>
            <a:chExt cx="417024" cy="417024"/>
          </a:xfrm>
        </p:grpSpPr>
        <p:sp>
          <p:nvSpPr>
            <p:cNvPr id="11756" name="Google Shape;11756;p231"/>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7" name="Google Shape;11757;p231"/>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8" name="Google Shape;11758;p231"/>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9" name="Google Shape;11759;p231"/>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0" name="Google Shape;11760;p231"/>
          <p:cNvGrpSpPr/>
          <p:nvPr/>
        </p:nvGrpSpPr>
        <p:grpSpPr>
          <a:xfrm>
            <a:off x="1010736" y="2380405"/>
            <a:ext cx="291050" cy="657525"/>
            <a:chOff x="7875018" y="1882075"/>
            <a:chExt cx="291050" cy="657525"/>
          </a:xfrm>
        </p:grpSpPr>
        <p:sp>
          <p:nvSpPr>
            <p:cNvPr id="11761" name="Google Shape;11761;p231"/>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2" name="Google Shape;11762;p231"/>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63" name="Google Shape;11763;p231"/>
          <p:cNvSpPr/>
          <p:nvPr/>
        </p:nvSpPr>
        <p:spPr>
          <a:xfrm>
            <a:off x="3357775" y="412100"/>
            <a:ext cx="3198600" cy="6576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64" name="Google Shape;11764;p231"/>
          <p:cNvGrpSpPr/>
          <p:nvPr/>
        </p:nvGrpSpPr>
        <p:grpSpPr>
          <a:xfrm>
            <a:off x="1610162" y="1350742"/>
            <a:ext cx="560767" cy="139276"/>
            <a:chOff x="4817137" y="299092"/>
            <a:chExt cx="560767" cy="139276"/>
          </a:xfrm>
        </p:grpSpPr>
        <p:grpSp>
          <p:nvGrpSpPr>
            <p:cNvPr id="11765" name="Google Shape;11765;p231"/>
            <p:cNvGrpSpPr/>
            <p:nvPr/>
          </p:nvGrpSpPr>
          <p:grpSpPr>
            <a:xfrm flipH="1">
              <a:off x="4817137" y="299092"/>
              <a:ext cx="139200" cy="139200"/>
              <a:chOff x="5192567" y="1122848"/>
              <a:chExt cx="139200" cy="139200"/>
            </a:xfrm>
          </p:grpSpPr>
          <p:sp>
            <p:nvSpPr>
              <p:cNvPr id="11766" name="Google Shape;11766;p231"/>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7" name="Google Shape;11767;p23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8" name="Google Shape;11768;p23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69" name="Google Shape;11769;p231"/>
            <p:cNvGrpSpPr/>
            <p:nvPr/>
          </p:nvGrpSpPr>
          <p:grpSpPr>
            <a:xfrm flipH="1">
              <a:off x="5238704" y="299094"/>
              <a:ext cx="139200" cy="139200"/>
              <a:chOff x="5192500" y="1122925"/>
              <a:chExt cx="139200" cy="139200"/>
            </a:xfrm>
          </p:grpSpPr>
          <p:sp>
            <p:nvSpPr>
              <p:cNvPr id="11770" name="Google Shape;11770;p231"/>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1" name="Google Shape;11771;p231"/>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72" name="Google Shape;11772;p231"/>
            <p:cNvGrpSpPr/>
            <p:nvPr/>
          </p:nvGrpSpPr>
          <p:grpSpPr>
            <a:xfrm flipH="1">
              <a:off x="5027921" y="299169"/>
              <a:ext cx="139200" cy="139200"/>
              <a:chOff x="4981783" y="1122924"/>
              <a:chExt cx="139200" cy="139200"/>
            </a:xfrm>
          </p:grpSpPr>
          <p:sp>
            <p:nvSpPr>
              <p:cNvPr id="11773" name="Google Shape;11773;p231"/>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4" name="Google Shape;11774;p231"/>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75" name="Google Shape;11775;p231"/>
          <p:cNvGrpSpPr/>
          <p:nvPr/>
        </p:nvGrpSpPr>
        <p:grpSpPr>
          <a:xfrm>
            <a:off x="7020672" y="1786353"/>
            <a:ext cx="407432" cy="407391"/>
            <a:chOff x="812101" y="2571761"/>
            <a:chExt cx="417066" cy="417024"/>
          </a:xfrm>
        </p:grpSpPr>
        <p:sp>
          <p:nvSpPr>
            <p:cNvPr id="11776" name="Google Shape;11776;p231"/>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7" name="Google Shape;11777;p231"/>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8" name="Google Shape;11778;p231"/>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9" name="Google Shape;11779;p231"/>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80" name="Google Shape;11780;p231"/>
          <p:cNvSpPr/>
          <p:nvPr/>
        </p:nvSpPr>
        <p:spPr>
          <a:xfrm flipH="1">
            <a:off x="6815379" y="529425"/>
            <a:ext cx="818021"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81" name="Google Shape;11781;p231"/>
          <p:cNvPicPr preferRelativeResize="0"/>
          <p:nvPr/>
        </p:nvPicPr>
        <p:blipFill>
          <a:blip r:embed="rId3">
            <a:alphaModFix/>
          </a:blip>
          <a:stretch>
            <a:fillRect/>
          </a:stretch>
        </p:blipFill>
        <p:spPr>
          <a:xfrm>
            <a:off x="8074313" y="2193750"/>
            <a:ext cx="923925" cy="1619250"/>
          </a:xfrm>
          <a:prstGeom prst="rect">
            <a:avLst/>
          </a:prstGeom>
          <a:noFill/>
          <a:ln>
            <a:noFill/>
          </a:ln>
        </p:spPr>
      </p:pic>
      <p:sp>
        <p:nvSpPr>
          <p:cNvPr id="11782" name="Google Shape;11782;p231"/>
          <p:cNvSpPr/>
          <p:nvPr/>
        </p:nvSpPr>
        <p:spPr>
          <a:xfrm>
            <a:off x="1862050" y="3968275"/>
            <a:ext cx="4365000" cy="5496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730"/>
                                        </p:tgtEl>
                                      </p:cBhvr>
                                    </p:animEffect>
                                    <p:set>
                                      <p:cBhvr>
                                        <p:cTn dur="1" fill="hold">
                                          <p:stCondLst>
                                            <p:cond delay="1000"/>
                                          </p:stCondLst>
                                        </p:cTn>
                                        <p:tgtEl>
                                          <p:spTgt spid="117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786" name="Shape 11786"/>
        <p:cNvGrpSpPr/>
        <p:nvPr/>
      </p:nvGrpSpPr>
      <p:grpSpPr>
        <a:xfrm>
          <a:off x="0" y="0"/>
          <a:ext cx="0" cy="0"/>
          <a:chOff x="0" y="0"/>
          <a:chExt cx="0" cy="0"/>
        </a:xfrm>
      </p:grpSpPr>
      <p:grpSp>
        <p:nvGrpSpPr>
          <p:cNvPr id="11787" name="Google Shape;11787;p232"/>
          <p:cNvGrpSpPr/>
          <p:nvPr/>
        </p:nvGrpSpPr>
        <p:grpSpPr>
          <a:xfrm>
            <a:off x="1510576" y="1271243"/>
            <a:ext cx="5045859" cy="2615894"/>
            <a:chOff x="3945750" y="152388"/>
            <a:chExt cx="5045859" cy="2615894"/>
          </a:xfrm>
        </p:grpSpPr>
        <p:sp>
          <p:nvSpPr>
            <p:cNvPr id="11788" name="Google Shape;11788;p232"/>
            <p:cNvSpPr/>
            <p:nvPr/>
          </p:nvSpPr>
          <p:spPr>
            <a:xfrm>
              <a:off x="3945773" y="152393"/>
              <a:ext cx="5045837" cy="2615889"/>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9" name="Google Shape;11789;p232"/>
            <p:cNvSpPr/>
            <p:nvPr/>
          </p:nvSpPr>
          <p:spPr>
            <a:xfrm>
              <a:off x="3945750" y="152388"/>
              <a:ext cx="5045837"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90" name="Google Shape;11790;p232"/>
            <p:cNvGrpSpPr/>
            <p:nvPr/>
          </p:nvGrpSpPr>
          <p:grpSpPr>
            <a:xfrm>
              <a:off x="8788026" y="217953"/>
              <a:ext cx="139356" cy="139356"/>
              <a:chOff x="3300229" y="786025"/>
              <a:chExt cx="116275" cy="116275"/>
            </a:xfrm>
          </p:grpSpPr>
          <p:sp>
            <p:nvSpPr>
              <p:cNvPr id="11791" name="Google Shape;11791;p232"/>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l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2" name="Google Shape;11792;p232"/>
              <p:cNvSpPr/>
              <p:nvPr/>
            </p:nvSpPr>
            <p:spPr>
              <a:xfrm>
                <a:off x="3335179" y="820975"/>
                <a:ext cx="45625" cy="45625"/>
              </a:xfrm>
              <a:custGeom>
                <a:rect b="b" l="l" r="r" t="t"/>
                <a:pathLst>
                  <a:path extrusionOk="0" fill="none" h="1825" w="1825">
                    <a:moveTo>
                      <a:pt x="1824" y="0"/>
                    </a:moveTo>
                    <a:lnTo>
                      <a:pt x="1" y="1824"/>
                    </a:lnTo>
                  </a:path>
                </a:pathLst>
              </a:custGeom>
              <a:solidFill>
                <a:schemeClr val="lt1"/>
              </a:solid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3" name="Google Shape;11793;p232"/>
              <p:cNvSpPr/>
              <p:nvPr/>
            </p:nvSpPr>
            <p:spPr>
              <a:xfrm>
                <a:off x="3335179" y="820975"/>
                <a:ext cx="45625" cy="45625"/>
              </a:xfrm>
              <a:custGeom>
                <a:rect b="b" l="l" r="r" t="t"/>
                <a:pathLst>
                  <a:path extrusionOk="0" fill="none" h="1825" w="1825">
                    <a:moveTo>
                      <a:pt x="1" y="0"/>
                    </a:moveTo>
                    <a:lnTo>
                      <a:pt x="1824" y="1824"/>
                    </a:lnTo>
                  </a:path>
                </a:pathLst>
              </a:custGeom>
              <a:solidFill>
                <a:srgbClr val="CF0011"/>
              </a:solid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94" name="Google Shape;11794;p232"/>
          <p:cNvGrpSpPr/>
          <p:nvPr/>
        </p:nvGrpSpPr>
        <p:grpSpPr>
          <a:xfrm>
            <a:off x="6815354" y="559999"/>
            <a:ext cx="818067" cy="3327100"/>
            <a:chOff x="6815354" y="559999"/>
            <a:chExt cx="818067" cy="3327100"/>
          </a:xfrm>
        </p:grpSpPr>
        <p:grpSp>
          <p:nvGrpSpPr>
            <p:cNvPr id="11795" name="Google Shape;11795;p232"/>
            <p:cNvGrpSpPr/>
            <p:nvPr/>
          </p:nvGrpSpPr>
          <p:grpSpPr>
            <a:xfrm>
              <a:off x="6815354" y="559999"/>
              <a:ext cx="818067" cy="3327100"/>
              <a:chOff x="76228" y="76199"/>
              <a:chExt cx="818067" cy="3327100"/>
            </a:xfrm>
          </p:grpSpPr>
          <p:sp>
            <p:nvSpPr>
              <p:cNvPr id="11796" name="Google Shape;11796;p232"/>
              <p:cNvSpPr/>
              <p:nvPr/>
            </p:nvSpPr>
            <p:spPr>
              <a:xfrm>
                <a:off x="76273" y="76199"/>
                <a:ext cx="818021" cy="3327100"/>
              </a:xfrm>
              <a:custGeom>
                <a:rect b="b" l="l" r="r" t="t"/>
                <a:pathLst>
                  <a:path extrusionOk="0" h="49424" w="99972">
                    <a:moveTo>
                      <a:pt x="0" y="1"/>
                    </a:moveTo>
                    <a:lnTo>
                      <a:pt x="0" y="49424"/>
                    </a:lnTo>
                    <a:lnTo>
                      <a:pt x="99972" y="49424"/>
                    </a:lnTo>
                    <a:lnTo>
                      <a:pt x="99972" y="1"/>
                    </a:lnTo>
                    <a:close/>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97" name="Google Shape;11797;p232"/>
              <p:cNvGrpSpPr/>
              <p:nvPr/>
            </p:nvGrpSpPr>
            <p:grpSpPr>
              <a:xfrm>
                <a:off x="76228" y="76200"/>
                <a:ext cx="818021" cy="270554"/>
                <a:chOff x="495021" y="1057247"/>
                <a:chExt cx="818021" cy="270554"/>
              </a:xfrm>
            </p:grpSpPr>
            <p:sp>
              <p:nvSpPr>
                <p:cNvPr id="11798" name="Google Shape;11798;p232"/>
                <p:cNvSpPr/>
                <p:nvPr/>
              </p:nvSpPr>
              <p:spPr>
                <a:xfrm flipH="1">
                  <a:off x="495021" y="1057247"/>
                  <a:ext cx="818021"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99" name="Google Shape;11799;p232"/>
                <p:cNvGrpSpPr/>
                <p:nvPr/>
              </p:nvGrpSpPr>
              <p:grpSpPr>
                <a:xfrm flipH="1">
                  <a:off x="559172" y="1122848"/>
                  <a:ext cx="560767" cy="139276"/>
                  <a:chOff x="4771000" y="1122848"/>
                  <a:chExt cx="560767" cy="139276"/>
                </a:xfrm>
              </p:grpSpPr>
              <p:grpSp>
                <p:nvGrpSpPr>
                  <p:cNvPr id="11800" name="Google Shape;11800;p232"/>
                  <p:cNvGrpSpPr/>
                  <p:nvPr/>
                </p:nvGrpSpPr>
                <p:grpSpPr>
                  <a:xfrm>
                    <a:off x="5192567" y="1122848"/>
                    <a:ext cx="139200" cy="139200"/>
                    <a:chOff x="5192567" y="1122848"/>
                    <a:chExt cx="139200" cy="139200"/>
                  </a:xfrm>
                </p:grpSpPr>
                <p:sp>
                  <p:nvSpPr>
                    <p:cNvPr id="11801" name="Google Shape;11801;p232"/>
                    <p:cNvSpPr/>
                    <p:nvPr/>
                  </p:nvSpPr>
                  <p:spPr>
                    <a:xfrm>
                      <a:off x="5192567" y="1122848"/>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2" name="Google Shape;11802;p23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3" name="Google Shape;11803;p23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04" name="Google Shape;11804;p232"/>
                  <p:cNvGrpSpPr/>
                  <p:nvPr/>
                </p:nvGrpSpPr>
                <p:grpSpPr>
                  <a:xfrm>
                    <a:off x="4771000" y="1122849"/>
                    <a:ext cx="139200" cy="139200"/>
                    <a:chOff x="5192500" y="1122925"/>
                    <a:chExt cx="139200" cy="139200"/>
                  </a:xfrm>
                </p:grpSpPr>
                <p:sp>
                  <p:nvSpPr>
                    <p:cNvPr id="11805" name="Google Shape;11805;p232"/>
                    <p:cNvSpPr/>
                    <p:nvPr/>
                  </p:nvSpPr>
                  <p:spPr>
                    <a:xfrm>
                      <a:off x="5192500" y="1122925"/>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6" name="Google Shape;11806;p23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07" name="Google Shape;11807;p232"/>
                  <p:cNvGrpSpPr/>
                  <p:nvPr/>
                </p:nvGrpSpPr>
                <p:grpSpPr>
                  <a:xfrm>
                    <a:off x="4981783" y="1122924"/>
                    <a:ext cx="139200" cy="139200"/>
                    <a:chOff x="4981783" y="1122924"/>
                    <a:chExt cx="139200" cy="139200"/>
                  </a:xfrm>
                </p:grpSpPr>
                <p:sp>
                  <p:nvSpPr>
                    <p:cNvPr id="11808" name="Google Shape;11808;p232"/>
                    <p:cNvSpPr/>
                    <p:nvPr/>
                  </p:nvSpPr>
                  <p:spPr>
                    <a:xfrm>
                      <a:off x="4981783" y="1122924"/>
                      <a:ext cx="139200" cy="1392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9" name="Google Shape;11809;p232"/>
                    <p:cNvSpPr/>
                    <p:nvPr/>
                  </p:nvSpPr>
                  <p:spPr>
                    <a:xfrm>
                      <a:off x="5026333" y="1167474"/>
                      <a:ext cx="50100" cy="5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1810" name="Google Shape;11810;p232"/>
            <p:cNvSpPr/>
            <p:nvPr/>
          </p:nvSpPr>
          <p:spPr>
            <a:xfrm>
              <a:off x="6966688" y="10161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1" name="Google Shape;11811;p232"/>
            <p:cNvSpPr/>
            <p:nvPr/>
          </p:nvSpPr>
          <p:spPr>
            <a:xfrm>
              <a:off x="6966688" y="17323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2" name="Google Shape;11812;p232"/>
            <p:cNvSpPr/>
            <p:nvPr/>
          </p:nvSpPr>
          <p:spPr>
            <a:xfrm>
              <a:off x="6966688" y="24485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3" name="Google Shape;11813;p232"/>
            <p:cNvSpPr/>
            <p:nvPr/>
          </p:nvSpPr>
          <p:spPr>
            <a:xfrm>
              <a:off x="6966688" y="3164738"/>
              <a:ext cx="515400" cy="515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14" name="Google Shape;11814;p232"/>
          <p:cNvGrpSpPr/>
          <p:nvPr/>
        </p:nvGrpSpPr>
        <p:grpSpPr>
          <a:xfrm>
            <a:off x="7020692" y="3218761"/>
            <a:ext cx="407391" cy="407391"/>
            <a:chOff x="4500573" y="2571753"/>
            <a:chExt cx="417024" cy="417024"/>
          </a:xfrm>
        </p:grpSpPr>
        <p:sp>
          <p:nvSpPr>
            <p:cNvPr id="11815" name="Google Shape;11815;p232"/>
            <p:cNvSpPr/>
            <p:nvPr/>
          </p:nvSpPr>
          <p:spPr>
            <a:xfrm>
              <a:off x="4550263" y="2632817"/>
              <a:ext cx="317683" cy="293244"/>
            </a:xfrm>
            <a:custGeom>
              <a:rect b="b" l="l" r="r" t="t"/>
              <a:pathLst>
                <a:path extrusionOk="0" h="14051" w="15222">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6" name="Google Shape;11816;p232"/>
            <p:cNvSpPr/>
            <p:nvPr/>
          </p:nvSpPr>
          <p:spPr>
            <a:xfrm>
              <a:off x="4500573" y="2571753"/>
              <a:ext cx="417024" cy="417024"/>
            </a:xfrm>
            <a:custGeom>
              <a:rect b="b" l="l" r="r" t="t"/>
              <a:pathLst>
                <a:path extrusionOk="0" h="19982" w="19982">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17" name="Google Shape;11817;p232"/>
          <p:cNvSpPr/>
          <p:nvPr/>
        </p:nvSpPr>
        <p:spPr>
          <a:xfrm>
            <a:off x="7020696" y="1070165"/>
            <a:ext cx="407383" cy="407383"/>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18" name="Google Shape;11818;p232"/>
          <p:cNvGrpSpPr/>
          <p:nvPr/>
        </p:nvGrpSpPr>
        <p:grpSpPr>
          <a:xfrm>
            <a:off x="7020692" y="2502553"/>
            <a:ext cx="407391" cy="407391"/>
            <a:chOff x="1323129" y="2571761"/>
            <a:chExt cx="417024" cy="417024"/>
          </a:xfrm>
        </p:grpSpPr>
        <p:sp>
          <p:nvSpPr>
            <p:cNvPr id="11819" name="Google Shape;11819;p232"/>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0" name="Google Shape;11820;p232"/>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1" name="Google Shape;11821;p232"/>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2" name="Google Shape;11822;p232"/>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23" name="Google Shape;11823;p232"/>
          <p:cNvGrpSpPr/>
          <p:nvPr/>
        </p:nvGrpSpPr>
        <p:grpSpPr>
          <a:xfrm>
            <a:off x="1010736" y="2380405"/>
            <a:ext cx="291050" cy="657525"/>
            <a:chOff x="7875018" y="1882075"/>
            <a:chExt cx="291050" cy="657525"/>
          </a:xfrm>
        </p:grpSpPr>
        <p:sp>
          <p:nvSpPr>
            <p:cNvPr id="11824" name="Google Shape;11824;p232"/>
            <p:cNvSpPr/>
            <p:nvPr/>
          </p:nvSpPr>
          <p:spPr>
            <a:xfrm>
              <a:off x="7875018" y="18820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5" name="Google Shape;11825;p232"/>
            <p:cNvSpPr/>
            <p:nvPr/>
          </p:nvSpPr>
          <p:spPr>
            <a:xfrm>
              <a:off x="7875018" y="2247775"/>
              <a:ext cx="291050" cy="291825"/>
            </a:xfrm>
            <a:custGeom>
              <a:rect b="b" l="l" r="r" t="t"/>
              <a:pathLst>
                <a:path extrusionOk="0" h="11673" w="11642">
                  <a:moveTo>
                    <a:pt x="3283" y="0"/>
                  </a:moveTo>
                  <a:lnTo>
                    <a:pt x="0" y="3283"/>
                  </a:lnTo>
                  <a:lnTo>
                    <a:pt x="2554" y="5836"/>
                  </a:lnTo>
                  <a:lnTo>
                    <a:pt x="0" y="8389"/>
                  </a:lnTo>
                  <a:lnTo>
                    <a:pt x="3283" y="11672"/>
                  </a:lnTo>
                  <a:lnTo>
                    <a:pt x="5836" y="9119"/>
                  </a:lnTo>
                  <a:lnTo>
                    <a:pt x="8359" y="11672"/>
                  </a:lnTo>
                  <a:lnTo>
                    <a:pt x="11642" y="8389"/>
                  </a:lnTo>
                  <a:lnTo>
                    <a:pt x="9089" y="5836"/>
                  </a:lnTo>
                  <a:lnTo>
                    <a:pt x="11642" y="3283"/>
                  </a:lnTo>
                  <a:lnTo>
                    <a:pt x="8359" y="0"/>
                  </a:lnTo>
                  <a:lnTo>
                    <a:pt x="5836" y="2554"/>
                  </a:lnTo>
                  <a:lnTo>
                    <a:pt x="3283" y="0"/>
                  </a:lnTo>
                  <a:close/>
                </a:path>
              </a:pathLst>
            </a:custGeom>
            <a:solidFill>
              <a:srgbClr val="EBE1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26" name="Google Shape;11826;p232"/>
          <p:cNvSpPr/>
          <p:nvPr/>
        </p:nvSpPr>
        <p:spPr>
          <a:xfrm>
            <a:off x="3357775" y="412100"/>
            <a:ext cx="3198600" cy="6576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27" name="Google Shape;11827;p232"/>
          <p:cNvGrpSpPr/>
          <p:nvPr/>
        </p:nvGrpSpPr>
        <p:grpSpPr>
          <a:xfrm>
            <a:off x="1610162" y="1350742"/>
            <a:ext cx="560767" cy="139276"/>
            <a:chOff x="4817137" y="299092"/>
            <a:chExt cx="560767" cy="139276"/>
          </a:xfrm>
        </p:grpSpPr>
        <p:grpSp>
          <p:nvGrpSpPr>
            <p:cNvPr id="11828" name="Google Shape;11828;p232"/>
            <p:cNvGrpSpPr/>
            <p:nvPr/>
          </p:nvGrpSpPr>
          <p:grpSpPr>
            <a:xfrm flipH="1">
              <a:off x="4817137" y="299092"/>
              <a:ext cx="139200" cy="139200"/>
              <a:chOff x="5192567" y="1122848"/>
              <a:chExt cx="139200" cy="139200"/>
            </a:xfrm>
          </p:grpSpPr>
          <p:sp>
            <p:nvSpPr>
              <p:cNvPr id="11829" name="Google Shape;11829;p232"/>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0" name="Google Shape;11830;p23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1" name="Google Shape;11831;p23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32" name="Google Shape;11832;p232"/>
            <p:cNvGrpSpPr/>
            <p:nvPr/>
          </p:nvGrpSpPr>
          <p:grpSpPr>
            <a:xfrm flipH="1">
              <a:off x="5238704" y="299094"/>
              <a:ext cx="139200" cy="139200"/>
              <a:chOff x="5192500" y="1122925"/>
              <a:chExt cx="139200" cy="139200"/>
            </a:xfrm>
          </p:grpSpPr>
          <p:sp>
            <p:nvSpPr>
              <p:cNvPr id="11833" name="Google Shape;11833;p232"/>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4" name="Google Shape;11834;p232"/>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35" name="Google Shape;11835;p232"/>
            <p:cNvGrpSpPr/>
            <p:nvPr/>
          </p:nvGrpSpPr>
          <p:grpSpPr>
            <a:xfrm flipH="1">
              <a:off x="5027921" y="299169"/>
              <a:ext cx="139200" cy="139200"/>
              <a:chOff x="4981783" y="1122924"/>
              <a:chExt cx="139200" cy="139200"/>
            </a:xfrm>
          </p:grpSpPr>
          <p:sp>
            <p:nvSpPr>
              <p:cNvPr id="11836" name="Google Shape;11836;p232"/>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7" name="Google Shape;11837;p232"/>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38" name="Google Shape;11838;p232"/>
          <p:cNvGrpSpPr/>
          <p:nvPr/>
        </p:nvGrpSpPr>
        <p:grpSpPr>
          <a:xfrm>
            <a:off x="7020672" y="1786353"/>
            <a:ext cx="407432" cy="407391"/>
            <a:chOff x="812101" y="2571761"/>
            <a:chExt cx="417066" cy="417024"/>
          </a:xfrm>
        </p:grpSpPr>
        <p:sp>
          <p:nvSpPr>
            <p:cNvPr id="11839" name="Google Shape;11839;p232"/>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0" name="Google Shape;11840;p232"/>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1" name="Google Shape;11841;p232"/>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2" name="Google Shape;11842;p232"/>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gradFill>
              <a:gsLst>
                <a:gs pos="0">
                  <a:srgbClr val="FFE599"/>
                </a:gs>
                <a:gs pos="37000">
                  <a:schemeClr val="lt2"/>
                </a:gs>
                <a:gs pos="68000">
                  <a:schemeClr val="dk1"/>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43" name="Google Shape;11843;p232"/>
          <p:cNvSpPr/>
          <p:nvPr/>
        </p:nvSpPr>
        <p:spPr>
          <a:xfrm flipH="1">
            <a:off x="6815379" y="529425"/>
            <a:ext cx="818021" cy="270554"/>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44" name="Google Shape;11844;p232"/>
          <p:cNvPicPr preferRelativeResize="0"/>
          <p:nvPr/>
        </p:nvPicPr>
        <p:blipFill>
          <a:blip r:embed="rId3">
            <a:alphaModFix/>
          </a:blip>
          <a:stretch>
            <a:fillRect/>
          </a:stretch>
        </p:blipFill>
        <p:spPr>
          <a:xfrm>
            <a:off x="8074313" y="2193750"/>
            <a:ext cx="923925" cy="1619250"/>
          </a:xfrm>
          <a:prstGeom prst="rect">
            <a:avLst/>
          </a:prstGeom>
          <a:noFill/>
          <a:ln>
            <a:noFill/>
          </a:ln>
        </p:spPr>
      </p:pic>
      <p:sp>
        <p:nvSpPr>
          <p:cNvPr id="11845" name="Google Shape;11845;p232"/>
          <p:cNvSpPr/>
          <p:nvPr/>
        </p:nvSpPr>
        <p:spPr>
          <a:xfrm>
            <a:off x="1862050" y="3968275"/>
            <a:ext cx="4365000" cy="5496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6" name="Google Shape;11846;p232"/>
          <p:cNvSpPr txBox="1"/>
          <p:nvPr>
            <p:ph idx="1" type="subTitle"/>
          </p:nvPr>
        </p:nvSpPr>
        <p:spPr>
          <a:xfrm>
            <a:off x="1752913" y="1758650"/>
            <a:ext cx="4611300" cy="1941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t/>
            </a:r>
            <a:endParaRPr sz="1200">
              <a:solidFill>
                <a:srgbClr val="A8561D"/>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A8561D"/>
                </a:solidFill>
                <a:latin typeface="Arial"/>
                <a:ea typeface="Arial"/>
                <a:cs typeface="Arial"/>
                <a:sym typeface="Arial"/>
              </a:rPr>
              <a:t>E-safety é a proteção dos usuários da Internet contra vários tipos de danos que podem ocorrer online. A internet está cheia de material explícito e prejudicial que pode ser facilmente acedido  por qualquer pessoa, especialmente crianças. Para evitar isso, pais e cuidadores podem implementar filtros rígidos de Internet e monitorizar as atividades online dos seus filhos.</a:t>
            </a:r>
            <a:endParaRPr sz="1200">
              <a:solidFill>
                <a:srgbClr val="A8561D"/>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rgbClr val="A8561D"/>
              </a:solidFill>
              <a:latin typeface="Arial"/>
              <a:ea typeface="Arial"/>
              <a:cs typeface="Arial"/>
              <a:sym typeface="Arial"/>
            </a:endParaRPr>
          </a:p>
          <a:p>
            <a:pPr indent="0" lvl="0" marL="0" marR="38100" rtl="0" algn="ctr">
              <a:lnSpc>
                <a:spcPct val="100000"/>
              </a:lnSpc>
              <a:spcBef>
                <a:spcPts val="0"/>
              </a:spcBef>
              <a:spcAft>
                <a:spcPts val="0"/>
              </a:spcAft>
              <a:buNone/>
            </a:pPr>
            <a:r>
              <a:rPr lang="en" sz="1200">
                <a:solidFill>
                  <a:srgbClr val="A8561D"/>
                </a:solidFill>
                <a:latin typeface="Arial"/>
                <a:ea typeface="Arial"/>
                <a:cs typeface="Arial"/>
                <a:sym typeface="Arial"/>
              </a:rPr>
              <a:t>Além disso, as informações pessoais podem correr o risco de ser hackeadas ou roubadas online.</a:t>
            </a:r>
            <a:endParaRPr sz="1200">
              <a:solidFill>
                <a:srgbClr val="A8561D"/>
              </a:solidFill>
              <a:latin typeface="Arial"/>
              <a:ea typeface="Arial"/>
              <a:cs typeface="Arial"/>
              <a:sym typeface="Arial"/>
            </a:endParaRPr>
          </a:p>
          <a:p>
            <a:pPr indent="0" lvl="0" marL="0" rtl="0" algn="ctr">
              <a:spcBef>
                <a:spcPts val="0"/>
              </a:spcBef>
              <a:spcAft>
                <a:spcPts val="0"/>
              </a:spcAft>
              <a:buNone/>
            </a:pPr>
            <a:r>
              <a:t/>
            </a:r>
            <a:endParaRPr sz="12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46"/>
                                        </p:tgtEl>
                                        <p:attrNameLst>
                                          <p:attrName>style.visibility</p:attrName>
                                        </p:attrNameLst>
                                      </p:cBhvr>
                                      <p:to>
                                        <p:strVal val="visible"/>
                                      </p:to>
                                    </p:set>
                                    <p:animEffect filter="fade" transition="in">
                                      <p:cBhvr>
                                        <p:cTn dur="1000"/>
                                        <p:tgtEl>
                                          <p:spTgt spid="118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850" name="Shape 11850"/>
        <p:cNvGrpSpPr/>
        <p:nvPr/>
      </p:nvGrpSpPr>
      <p:grpSpPr>
        <a:xfrm>
          <a:off x="0" y="0"/>
          <a:ext cx="0" cy="0"/>
          <a:chOff x="0" y="0"/>
          <a:chExt cx="0" cy="0"/>
        </a:xfrm>
      </p:grpSpPr>
      <p:sp>
        <p:nvSpPr>
          <p:cNvPr id="11851" name="Google Shape;11851;p233"/>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2" name="Google Shape;11852;p233"/>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3" name="Google Shape;11853;p233"/>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54" name="Google Shape;11854;p233"/>
          <p:cNvGrpSpPr/>
          <p:nvPr/>
        </p:nvGrpSpPr>
        <p:grpSpPr>
          <a:xfrm>
            <a:off x="1126517" y="1483050"/>
            <a:ext cx="6890965" cy="2177374"/>
            <a:chOff x="494881" y="1057250"/>
            <a:chExt cx="6890965" cy="2177374"/>
          </a:xfrm>
        </p:grpSpPr>
        <p:sp>
          <p:nvSpPr>
            <p:cNvPr id="11855" name="Google Shape;11855;p233"/>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6" name="Google Shape;11856;p233"/>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57" name="Google Shape;11857;p233"/>
          <p:cNvSpPr/>
          <p:nvPr/>
        </p:nvSpPr>
        <p:spPr>
          <a:xfrm flipH="1">
            <a:off x="874788" y="2054579"/>
            <a:ext cx="1313100" cy="1313100"/>
          </a:xfrm>
          <a:prstGeom prst="rect">
            <a:avLst/>
          </a:prstGeom>
          <a:solidFill>
            <a:srgbClr val="EBE1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8" name="Google Shape;11858;p233"/>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0B37BA"/>
                </a:solidFill>
              </a:rPr>
              <a:t>CONCLUSIONS</a:t>
            </a:r>
            <a:endParaRPr sz="3900">
              <a:solidFill>
                <a:srgbClr val="0B37BA"/>
              </a:solidFill>
            </a:endParaRPr>
          </a:p>
        </p:txBody>
      </p:sp>
      <p:sp>
        <p:nvSpPr>
          <p:cNvPr id="11859" name="Google Shape;11859;p233"/>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09</a:t>
            </a:r>
            <a:endParaRPr>
              <a:solidFill>
                <a:srgbClr val="0B37BA"/>
              </a:solidFill>
            </a:endParaRPr>
          </a:p>
        </p:txBody>
      </p:sp>
      <p:sp>
        <p:nvSpPr>
          <p:cNvPr id="11860" name="Google Shape;11860;p233"/>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Conclusões</a:t>
            </a:r>
            <a:endParaRPr/>
          </a:p>
        </p:txBody>
      </p:sp>
      <p:sp>
        <p:nvSpPr>
          <p:cNvPr id="11861" name="Google Shape;11861;p233"/>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62" name="Google Shape;11862;p233"/>
          <p:cNvGrpSpPr/>
          <p:nvPr/>
        </p:nvGrpSpPr>
        <p:grpSpPr>
          <a:xfrm>
            <a:off x="442162" y="400055"/>
            <a:ext cx="560767" cy="139276"/>
            <a:chOff x="4817137" y="299092"/>
            <a:chExt cx="560767" cy="139276"/>
          </a:xfrm>
        </p:grpSpPr>
        <p:grpSp>
          <p:nvGrpSpPr>
            <p:cNvPr id="11863" name="Google Shape;11863;p233"/>
            <p:cNvGrpSpPr/>
            <p:nvPr/>
          </p:nvGrpSpPr>
          <p:grpSpPr>
            <a:xfrm flipH="1">
              <a:off x="4817137" y="299092"/>
              <a:ext cx="139200" cy="139200"/>
              <a:chOff x="5192567" y="1122848"/>
              <a:chExt cx="139200" cy="139200"/>
            </a:xfrm>
          </p:grpSpPr>
          <p:sp>
            <p:nvSpPr>
              <p:cNvPr id="11864" name="Google Shape;11864;p233"/>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5" name="Google Shape;11865;p23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6" name="Google Shape;11866;p23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67" name="Google Shape;11867;p233"/>
            <p:cNvGrpSpPr/>
            <p:nvPr/>
          </p:nvGrpSpPr>
          <p:grpSpPr>
            <a:xfrm flipH="1">
              <a:off x="5238704" y="299094"/>
              <a:ext cx="139200" cy="139200"/>
              <a:chOff x="5192500" y="1122925"/>
              <a:chExt cx="139200" cy="139200"/>
            </a:xfrm>
          </p:grpSpPr>
          <p:sp>
            <p:nvSpPr>
              <p:cNvPr id="11868" name="Google Shape;11868;p233"/>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9" name="Google Shape;11869;p233"/>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70" name="Google Shape;11870;p233"/>
            <p:cNvGrpSpPr/>
            <p:nvPr/>
          </p:nvGrpSpPr>
          <p:grpSpPr>
            <a:xfrm flipH="1">
              <a:off x="5027921" y="299169"/>
              <a:ext cx="139200" cy="139200"/>
              <a:chOff x="4981783" y="1122924"/>
              <a:chExt cx="139200" cy="139200"/>
            </a:xfrm>
          </p:grpSpPr>
          <p:sp>
            <p:nvSpPr>
              <p:cNvPr id="11871" name="Google Shape;11871;p233"/>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2" name="Google Shape;11872;p233"/>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73" name="Google Shape;11873;p233"/>
          <p:cNvGrpSpPr/>
          <p:nvPr/>
        </p:nvGrpSpPr>
        <p:grpSpPr>
          <a:xfrm>
            <a:off x="5770213" y="3997867"/>
            <a:ext cx="2237680" cy="698604"/>
            <a:chOff x="5892900" y="3977892"/>
            <a:chExt cx="2237680" cy="698604"/>
          </a:xfrm>
        </p:grpSpPr>
        <p:sp>
          <p:nvSpPr>
            <p:cNvPr id="11874" name="Google Shape;11874;p233"/>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75" name="Google Shape;11875;p233"/>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1876" name="Google Shape;11876;p233"/>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77" name="Google Shape;11877;p233"/>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1878" name="Google Shape;11878;p233"/>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1879" name="Google Shape;11879;p233"/>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1880" name="Google Shape;11880;p233"/>
          <p:cNvGrpSpPr/>
          <p:nvPr/>
        </p:nvGrpSpPr>
        <p:grpSpPr>
          <a:xfrm>
            <a:off x="7748034" y="447002"/>
            <a:ext cx="1048647" cy="698600"/>
            <a:chOff x="7735475" y="3205150"/>
            <a:chExt cx="451400" cy="307050"/>
          </a:xfrm>
        </p:grpSpPr>
        <p:sp>
          <p:nvSpPr>
            <p:cNvPr id="11881" name="Google Shape;11881;p233"/>
            <p:cNvSpPr/>
            <p:nvPr/>
          </p:nvSpPr>
          <p:spPr>
            <a:xfrm>
              <a:off x="7735475" y="3210500"/>
              <a:ext cx="360975" cy="301700"/>
            </a:xfrm>
            <a:custGeom>
              <a:rect b="b" l="l" r="r" t="t"/>
              <a:pathLst>
                <a:path extrusionOk="0" h="12068" w="14439">
                  <a:moveTo>
                    <a:pt x="548" y="0"/>
                  </a:moveTo>
                  <a:cubicBezTo>
                    <a:pt x="244" y="0"/>
                    <a:pt x="0" y="243"/>
                    <a:pt x="0" y="547"/>
                  </a:cubicBezTo>
                  <a:lnTo>
                    <a:pt x="760" y="12067"/>
                  </a:lnTo>
                  <a:lnTo>
                    <a:pt x="14438" y="12067"/>
                  </a:lnTo>
                  <a:lnTo>
                    <a:pt x="12706" y="2310"/>
                  </a:lnTo>
                  <a:cubicBezTo>
                    <a:pt x="12645" y="1854"/>
                    <a:pt x="12250" y="1520"/>
                    <a:pt x="11794" y="1520"/>
                  </a:cubicBezTo>
                  <a:lnTo>
                    <a:pt x="8025" y="1520"/>
                  </a:lnTo>
                  <a:lnTo>
                    <a:pt x="8025" y="547"/>
                  </a:lnTo>
                  <a:cubicBezTo>
                    <a:pt x="8025" y="243"/>
                    <a:pt x="7782" y="0"/>
                    <a:pt x="7508" y="0"/>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2" name="Google Shape;11882;p233"/>
            <p:cNvSpPr/>
            <p:nvPr/>
          </p:nvSpPr>
          <p:spPr>
            <a:xfrm>
              <a:off x="7758275" y="3287225"/>
              <a:ext cx="386800" cy="224975"/>
            </a:xfrm>
            <a:custGeom>
              <a:rect b="b" l="l" r="r" t="t"/>
              <a:pathLst>
                <a:path extrusionOk="0" h="8999" w="15472">
                  <a:moveTo>
                    <a:pt x="2645" y="1"/>
                  </a:moveTo>
                  <a:cubicBezTo>
                    <a:pt x="2189" y="1"/>
                    <a:pt x="1794" y="305"/>
                    <a:pt x="1733" y="761"/>
                  </a:cubicBezTo>
                  <a:lnTo>
                    <a:pt x="0" y="8998"/>
                  </a:lnTo>
                  <a:lnTo>
                    <a:pt x="13709" y="8998"/>
                  </a:lnTo>
                  <a:lnTo>
                    <a:pt x="15350" y="1126"/>
                  </a:lnTo>
                  <a:cubicBezTo>
                    <a:pt x="15472" y="548"/>
                    <a:pt x="15016" y="1"/>
                    <a:pt x="14438" y="1"/>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83" name="Google Shape;11883;p233"/>
            <p:cNvGrpSpPr/>
            <p:nvPr/>
          </p:nvGrpSpPr>
          <p:grpSpPr>
            <a:xfrm>
              <a:off x="8006000" y="3205150"/>
              <a:ext cx="180875" cy="163425"/>
              <a:chOff x="8006000" y="3205150"/>
              <a:chExt cx="180875" cy="163425"/>
            </a:xfrm>
          </p:grpSpPr>
          <p:sp>
            <p:nvSpPr>
              <p:cNvPr id="11884" name="Google Shape;11884;p233"/>
              <p:cNvSpPr/>
              <p:nvPr/>
            </p:nvSpPr>
            <p:spPr>
              <a:xfrm>
                <a:off x="8006000" y="3205150"/>
                <a:ext cx="180875" cy="163425"/>
              </a:xfrm>
              <a:custGeom>
                <a:rect b="b" l="l" r="r" t="t"/>
                <a:pathLst>
                  <a:path extrusionOk="0" h="6537" w="7235">
                    <a:moveTo>
                      <a:pt x="3609" y="1"/>
                    </a:moveTo>
                    <a:cubicBezTo>
                      <a:pt x="2128" y="1"/>
                      <a:pt x="789" y="1018"/>
                      <a:pt x="426" y="2524"/>
                    </a:cubicBezTo>
                    <a:cubicBezTo>
                      <a:pt x="0" y="4287"/>
                      <a:pt x="1095" y="6050"/>
                      <a:pt x="2858" y="6445"/>
                    </a:cubicBezTo>
                    <a:cubicBezTo>
                      <a:pt x="3115" y="6507"/>
                      <a:pt x="3372" y="6537"/>
                      <a:pt x="3625" y="6537"/>
                    </a:cubicBezTo>
                    <a:cubicBezTo>
                      <a:pt x="5107" y="6537"/>
                      <a:pt x="6446" y="5519"/>
                      <a:pt x="6809" y="4013"/>
                    </a:cubicBezTo>
                    <a:cubicBezTo>
                      <a:pt x="7235" y="2251"/>
                      <a:pt x="6140" y="488"/>
                      <a:pt x="4377" y="92"/>
                    </a:cubicBezTo>
                    <a:cubicBezTo>
                      <a:pt x="4120" y="30"/>
                      <a:pt x="3863" y="1"/>
                      <a:pt x="3609" y="1"/>
                    </a:cubicBez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85" name="Google Shape;11885;p233"/>
              <p:cNvGrpSpPr/>
              <p:nvPr/>
            </p:nvGrpSpPr>
            <p:grpSpPr>
              <a:xfrm>
                <a:off x="8063000" y="3253366"/>
                <a:ext cx="67650" cy="67675"/>
                <a:chOff x="8063000" y="3258350"/>
                <a:chExt cx="67650" cy="67675"/>
              </a:xfrm>
            </p:grpSpPr>
            <p:sp>
              <p:nvSpPr>
                <p:cNvPr id="11886" name="Google Shape;11886;p233"/>
                <p:cNvSpPr/>
                <p:nvPr/>
              </p:nvSpPr>
              <p:spPr>
                <a:xfrm>
                  <a:off x="8096425" y="3258350"/>
                  <a:ext cx="25" cy="67675"/>
                </a:xfrm>
                <a:custGeom>
                  <a:rect b="b" l="l" r="r" t="t"/>
                  <a:pathLst>
                    <a:path extrusionOk="0" fill="none" h="2707" w="1">
                      <a:moveTo>
                        <a:pt x="0" y="1"/>
                      </a:moveTo>
                      <a:lnTo>
                        <a:pt x="0" y="2706"/>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7" name="Google Shape;11887;p233"/>
                <p:cNvSpPr/>
                <p:nvPr/>
              </p:nvSpPr>
              <p:spPr>
                <a:xfrm>
                  <a:off x="8063000" y="3291800"/>
                  <a:ext cx="67650" cy="25"/>
                </a:xfrm>
                <a:custGeom>
                  <a:rect b="b" l="l" r="r" t="t"/>
                  <a:pathLst>
                    <a:path extrusionOk="0" fill="none" h="1" w="2706">
                      <a:moveTo>
                        <a:pt x="2705"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mc:AlternateContent>
    <mc:Choice Requires="p14">
      <p:transition spd="slow" p14:dur="10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891" name="Shape 11891"/>
        <p:cNvGrpSpPr/>
        <p:nvPr/>
      </p:nvGrpSpPr>
      <p:grpSpPr>
        <a:xfrm>
          <a:off x="0" y="0"/>
          <a:ext cx="0" cy="0"/>
          <a:chOff x="0" y="0"/>
          <a:chExt cx="0" cy="0"/>
        </a:xfrm>
      </p:grpSpPr>
      <p:grpSp>
        <p:nvGrpSpPr>
          <p:cNvPr id="11892" name="Google Shape;11892;p234"/>
          <p:cNvGrpSpPr/>
          <p:nvPr/>
        </p:nvGrpSpPr>
        <p:grpSpPr>
          <a:xfrm>
            <a:off x="1472000" y="1495599"/>
            <a:ext cx="5931630" cy="3109758"/>
            <a:chOff x="3059950" y="152387"/>
            <a:chExt cx="5931630" cy="3109758"/>
          </a:xfrm>
        </p:grpSpPr>
        <p:sp>
          <p:nvSpPr>
            <p:cNvPr id="11893" name="Google Shape;11893;p234"/>
            <p:cNvSpPr/>
            <p:nvPr/>
          </p:nvSpPr>
          <p:spPr>
            <a:xfrm>
              <a:off x="3059950" y="152387"/>
              <a:ext cx="5931589" cy="3109758"/>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0B37BA"/>
                </a:solidFill>
              </a:endParaRPr>
            </a:p>
            <a:p>
              <a:pPr indent="0" lvl="0" marL="0" rtl="0" algn="ctr">
                <a:spcBef>
                  <a:spcPts val="0"/>
                </a:spcBef>
                <a:spcAft>
                  <a:spcPts val="0"/>
                </a:spcAft>
                <a:buNone/>
              </a:pPr>
              <a:r>
                <a:t/>
              </a:r>
              <a:endParaRPr sz="1200">
                <a:solidFill>
                  <a:srgbClr val="0B37BA"/>
                </a:solidFill>
              </a:endParaRPr>
            </a:p>
            <a:p>
              <a:pPr indent="0" lvl="0" marL="0" rtl="0" algn="ctr">
                <a:spcBef>
                  <a:spcPts val="0"/>
                </a:spcBef>
                <a:spcAft>
                  <a:spcPts val="0"/>
                </a:spcAft>
                <a:buNone/>
              </a:pPr>
              <a:r>
                <a:rPr lang="en" sz="1200">
                  <a:solidFill>
                    <a:srgbClr val="0B37BA"/>
                  </a:solidFill>
                </a:rPr>
                <a:t>In conclusion, cyberbullying is a growing problem that can have serious and long-lasting effects on its victims. Education and a safe use of technology are both important steps in combating this issue and protecting young people from its harmful effects. It is important for parents, educators, and technology companies to work together to create a safer online environment for everyone.</a:t>
              </a:r>
              <a:endParaRPr sz="1200">
                <a:solidFill>
                  <a:srgbClr val="A8561D"/>
                </a:solidFill>
              </a:endParaRPr>
            </a:p>
            <a:p>
              <a:pPr indent="0" lvl="0" marL="0" rtl="0" algn="just">
                <a:lnSpc>
                  <a:spcPct val="100000"/>
                </a:lnSpc>
                <a:spcBef>
                  <a:spcPts val="0"/>
                </a:spcBef>
                <a:spcAft>
                  <a:spcPts val="0"/>
                </a:spcAft>
                <a:buNone/>
              </a:pPr>
              <a:r>
                <a:t/>
              </a:r>
              <a:endParaRPr sz="1200">
                <a:solidFill>
                  <a:srgbClr val="A8561D"/>
                </a:solidFill>
              </a:endParaRPr>
            </a:p>
            <a:p>
              <a:pPr indent="0" lvl="0" marL="0" marR="38100" rtl="0" algn="ctr">
                <a:lnSpc>
                  <a:spcPct val="100000"/>
                </a:lnSpc>
                <a:spcBef>
                  <a:spcPts val="0"/>
                </a:spcBef>
                <a:spcAft>
                  <a:spcPts val="0"/>
                </a:spcAft>
                <a:buNone/>
              </a:pPr>
              <a:r>
                <a:rPr lang="en" sz="1200">
                  <a:solidFill>
                    <a:srgbClr val="A8561D"/>
                  </a:solidFill>
                </a:rPr>
                <a:t>Em conclusão, o cyberbullying é um problema crescente que pode ter efeitos graves e duradouros nas suas vítimas. A educação e o uso seguro da tecnologia são passos importantes para combater este problema e proteger os jovens dos seus efeitos nocivos. É importante que pais, educadores e empresas de tecnologia trabalhem juntos para criar um ambiente online mais seguro para todos.</a:t>
              </a:r>
              <a:endParaRPr sz="1200">
                <a:solidFill>
                  <a:srgbClr val="0B37BA"/>
                </a:solidFill>
              </a:endParaRPr>
            </a:p>
          </p:txBody>
        </p:sp>
        <p:sp>
          <p:nvSpPr>
            <p:cNvPr id="11894" name="Google Shape;11894;p234"/>
            <p:cNvSpPr/>
            <p:nvPr/>
          </p:nvSpPr>
          <p:spPr>
            <a:xfrm>
              <a:off x="3059991" y="152395"/>
              <a:ext cx="5931589"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95" name="Google Shape;11895;p234"/>
            <p:cNvGrpSpPr/>
            <p:nvPr/>
          </p:nvGrpSpPr>
          <p:grpSpPr>
            <a:xfrm>
              <a:off x="8788026" y="217953"/>
              <a:ext cx="139356" cy="139356"/>
              <a:chOff x="3300229" y="786025"/>
              <a:chExt cx="116275" cy="116275"/>
            </a:xfrm>
          </p:grpSpPr>
          <p:sp>
            <p:nvSpPr>
              <p:cNvPr id="11896" name="Google Shape;11896;p23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7" name="Google Shape;11897;p23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8" name="Google Shape;11898;p23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899" name="Google Shape;11899;p234"/>
          <p:cNvSpPr txBox="1"/>
          <p:nvPr>
            <p:ph type="title"/>
          </p:nvPr>
        </p:nvSpPr>
        <p:spPr>
          <a:xfrm>
            <a:off x="617550" y="556400"/>
            <a:ext cx="66513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t>
            </a:r>
            <a:r>
              <a:rPr lang="en">
                <a:solidFill>
                  <a:srgbClr val="212121"/>
                </a:solidFill>
              </a:rPr>
              <a:t>-</a:t>
            </a:r>
            <a:r>
              <a:rPr lang="en"/>
              <a:t> </a:t>
            </a:r>
            <a:r>
              <a:rPr lang="en">
                <a:solidFill>
                  <a:srgbClr val="A8561D"/>
                </a:solidFill>
              </a:rPr>
              <a:t>CONCLUSÃO</a:t>
            </a:r>
            <a:r>
              <a:rPr lang="en">
                <a:solidFill>
                  <a:srgbClr val="A8561D"/>
                </a:solidFill>
              </a:rPr>
              <a:t> </a:t>
            </a:r>
            <a:endParaRPr>
              <a:solidFill>
                <a:srgbClr val="A8561D"/>
              </a:solidFill>
            </a:endParaRPr>
          </a:p>
        </p:txBody>
      </p:sp>
      <p:grpSp>
        <p:nvGrpSpPr>
          <p:cNvPr id="11900" name="Google Shape;11900;p234"/>
          <p:cNvGrpSpPr/>
          <p:nvPr/>
        </p:nvGrpSpPr>
        <p:grpSpPr>
          <a:xfrm>
            <a:off x="1610162" y="1579342"/>
            <a:ext cx="560767" cy="139276"/>
            <a:chOff x="4817137" y="299092"/>
            <a:chExt cx="560767" cy="139276"/>
          </a:xfrm>
        </p:grpSpPr>
        <p:grpSp>
          <p:nvGrpSpPr>
            <p:cNvPr id="11901" name="Google Shape;11901;p234"/>
            <p:cNvGrpSpPr/>
            <p:nvPr/>
          </p:nvGrpSpPr>
          <p:grpSpPr>
            <a:xfrm flipH="1">
              <a:off x="4817137" y="299092"/>
              <a:ext cx="139200" cy="139200"/>
              <a:chOff x="5192567" y="1122848"/>
              <a:chExt cx="139200" cy="139200"/>
            </a:xfrm>
          </p:grpSpPr>
          <p:sp>
            <p:nvSpPr>
              <p:cNvPr id="11902" name="Google Shape;11902;p234"/>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3" name="Google Shape;11903;p23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4" name="Google Shape;11904;p23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05" name="Google Shape;11905;p234"/>
            <p:cNvGrpSpPr/>
            <p:nvPr/>
          </p:nvGrpSpPr>
          <p:grpSpPr>
            <a:xfrm flipH="1">
              <a:off x="5238704" y="299094"/>
              <a:ext cx="139200" cy="139200"/>
              <a:chOff x="5192500" y="1122925"/>
              <a:chExt cx="139200" cy="139200"/>
            </a:xfrm>
          </p:grpSpPr>
          <p:sp>
            <p:nvSpPr>
              <p:cNvPr id="11906" name="Google Shape;11906;p234"/>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7" name="Google Shape;11907;p234"/>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08" name="Google Shape;11908;p234"/>
            <p:cNvGrpSpPr/>
            <p:nvPr/>
          </p:nvGrpSpPr>
          <p:grpSpPr>
            <a:xfrm flipH="1">
              <a:off x="5027921" y="299169"/>
              <a:ext cx="139200" cy="139200"/>
              <a:chOff x="4981783" y="1122924"/>
              <a:chExt cx="139200" cy="139200"/>
            </a:xfrm>
          </p:grpSpPr>
          <p:sp>
            <p:nvSpPr>
              <p:cNvPr id="11909" name="Google Shape;11909;p234"/>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0" name="Google Shape;11910;p234"/>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mc:AlternateContent>
    <mc:Choice Requires="p14">
      <p:transition spd="slow" p14:dur="10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914" name="Shape 11914"/>
        <p:cNvGrpSpPr/>
        <p:nvPr/>
      </p:nvGrpSpPr>
      <p:grpSpPr>
        <a:xfrm>
          <a:off x="0" y="0"/>
          <a:ext cx="0" cy="0"/>
          <a:chOff x="0" y="0"/>
          <a:chExt cx="0" cy="0"/>
        </a:xfrm>
      </p:grpSpPr>
      <p:grpSp>
        <p:nvGrpSpPr>
          <p:cNvPr id="11915" name="Google Shape;11915;p235"/>
          <p:cNvGrpSpPr/>
          <p:nvPr/>
        </p:nvGrpSpPr>
        <p:grpSpPr>
          <a:xfrm>
            <a:off x="1472000" y="1495599"/>
            <a:ext cx="5931630" cy="3109758"/>
            <a:chOff x="3059950" y="152387"/>
            <a:chExt cx="5931630" cy="3109758"/>
          </a:xfrm>
        </p:grpSpPr>
        <p:sp>
          <p:nvSpPr>
            <p:cNvPr id="11916" name="Google Shape;11916;p235"/>
            <p:cNvSpPr/>
            <p:nvPr/>
          </p:nvSpPr>
          <p:spPr>
            <a:xfrm>
              <a:off x="3059950" y="152387"/>
              <a:ext cx="5931589" cy="3109758"/>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0B37BA"/>
                </a:solidFill>
              </a:endParaRPr>
            </a:p>
            <a:p>
              <a:pPr indent="0" lvl="0" marL="0" rtl="0" algn="l">
                <a:spcBef>
                  <a:spcPts val="0"/>
                </a:spcBef>
                <a:spcAft>
                  <a:spcPts val="0"/>
                </a:spcAft>
                <a:buNone/>
              </a:pPr>
              <a:r>
                <a:t/>
              </a:r>
              <a:endParaRPr sz="1200">
                <a:solidFill>
                  <a:srgbClr val="0B37BA"/>
                </a:solidFill>
              </a:endParaRPr>
            </a:p>
            <a:p>
              <a:pPr indent="0" lvl="0" marL="0" rtl="0" algn="l">
                <a:spcBef>
                  <a:spcPts val="0"/>
                </a:spcBef>
                <a:spcAft>
                  <a:spcPts val="0"/>
                </a:spcAft>
                <a:buNone/>
              </a:pPr>
              <a:r>
                <a:t/>
              </a:r>
              <a:endParaRPr sz="1200">
                <a:solidFill>
                  <a:srgbClr val="0B37BA"/>
                </a:solidFill>
              </a:endParaRPr>
            </a:p>
            <a:p>
              <a:pPr indent="0" lvl="0" marL="0" rtl="0" algn="l">
                <a:spcBef>
                  <a:spcPts val="0"/>
                </a:spcBef>
                <a:spcAft>
                  <a:spcPts val="0"/>
                </a:spcAft>
                <a:buNone/>
              </a:pPr>
              <a:r>
                <a:t/>
              </a:r>
              <a:endParaRPr sz="1200">
                <a:solidFill>
                  <a:srgbClr val="0B37BA"/>
                </a:solidFill>
              </a:endParaRPr>
            </a:p>
            <a:p>
              <a:pPr indent="0" lvl="0" marL="0" rtl="0" algn="l">
                <a:spcBef>
                  <a:spcPts val="0"/>
                </a:spcBef>
                <a:spcAft>
                  <a:spcPts val="0"/>
                </a:spcAft>
                <a:buNone/>
              </a:pPr>
              <a:r>
                <a:t/>
              </a:r>
              <a:endParaRPr sz="1200">
                <a:solidFill>
                  <a:srgbClr val="0B37BA"/>
                </a:solidFill>
              </a:endParaRPr>
            </a:p>
            <a:p>
              <a:pPr indent="0" lvl="0" marL="0" rtl="0" algn="l">
                <a:spcBef>
                  <a:spcPts val="0"/>
                </a:spcBef>
                <a:spcAft>
                  <a:spcPts val="0"/>
                </a:spcAft>
                <a:buNone/>
              </a:pPr>
              <a:r>
                <a:t/>
              </a:r>
              <a:endParaRPr sz="1200">
                <a:solidFill>
                  <a:srgbClr val="0B37BA"/>
                </a:solidFill>
              </a:endParaRPr>
            </a:p>
            <a:p>
              <a:pPr indent="0" lvl="0" marL="0" rtl="0" algn="ctr">
                <a:spcBef>
                  <a:spcPts val="0"/>
                </a:spcBef>
                <a:spcAft>
                  <a:spcPts val="0"/>
                </a:spcAft>
                <a:buNone/>
              </a:pPr>
              <a:r>
                <a:rPr lang="en" sz="1200">
                  <a:solidFill>
                    <a:srgbClr val="0B37BA"/>
                  </a:solidFill>
                </a:rPr>
                <a:t> e-Safety is an important issue that affects everyone who uses the internet. From cyberbullying to exposure to inappropriate content and the theft of personal information, the Internet poses many dangers. So, it is essential for individuals to be aware of these dangers and to take the necessary precautions to stay safe online. By being responsible and vigilant, everyone can enjoy the many benefits of the Internet while staying safe from harm</a:t>
              </a:r>
              <a:endParaRPr sz="1200">
                <a:solidFill>
                  <a:srgbClr val="0B37BA"/>
                </a:solidFill>
              </a:endParaRPr>
            </a:p>
            <a:p>
              <a:pPr indent="0" lvl="0" marL="0" rtl="0" algn="just">
                <a:spcBef>
                  <a:spcPts val="0"/>
                </a:spcBef>
                <a:spcAft>
                  <a:spcPts val="0"/>
                </a:spcAft>
                <a:buNone/>
              </a:pPr>
              <a:r>
                <a:t/>
              </a:r>
              <a:endParaRPr sz="700">
                <a:solidFill>
                  <a:srgbClr val="0B37BA"/>
                </a:solidFill>
              </a:endParaRPr>
            </a:p>
            <a:p>
              <a:pPr indent="0" lvl="0" marL="0" rtl="0" algn="just">
                <a:spcBef>
                  <a:spcPts val="0"/>
                </a:spcBef>
                <a:spcAft>
                  <a:spcPts val="0"/>
                </a:spcAft>
                <a:buNone/>
              </a:pPr>
              <a:r>
                <a:t/>
              </a:r>
              <a:endParaRPr sz="500">
                <a:solidFill>
                  <a:srgbClr val="0B37BA"/>
                </a:solidFill>
              </a:endParaRPr>
            </a:p>
            <a:p>
              <a:pPr indent="0" lvl="0" marL="0" marR="38100" rtl="0" algn="ctr">
                <a:lnSpc>
                  <a:spcPct val="100000"/>
                </a:lnSpc>
                <a:spcBef>
                  <a:spcPts val="0"/>
                </a:spcBef>
                <a:spcAft>
                  <a:spcPts val="0"/>
                </a:spcAft>
                <a:buNone/>
              </a:pPr>
              <a:r>
                <a:rPr lang="en" sz="1200">
                  <a:solidFill>
                    <a:srgbClr val="A8561D"/>
                  </a:solidFill>
                </a:rPr>
                <a:t>A segurança eletrónica é uma questão importante que afeta todos os que usam a Internet. Do cyberbullying à exposição a conteúdo impróprio e ao roubo de informações pessoais, a Internet apresenta muitos perigos. Portanto, é essencial que os indivíduos estejam cientes desses perigos e tomem as precauções necessárias para se manterem seguros online. Ao serem responsáveis e vigilantes, todos podem aproveitar os muitos benefícios da Internet, mantendo-se protegidos contra eventuais danos</a:t>
              </a:r>
              <a:endParaRPr sz="1200">
                <a:solidFill>
                  <a:srgbClr val="0B37BA"/>
                </a:solidFill>
              </a:endParaRPr>
            </a:p>
            <a:p>
              <a:pPr indent="0" lvl="0" marL="0" rtl="0" algn="ctr">
                <a:spcBef>
                  <a:spcPts val="0"/>
                </a:spcBef>
                <a:spcAft>
                  <a:spcPts val="0"/>
                </a:spcAft>
                <a:buNone/>
              </a:pPr>
              <a:r>
                <a:t/>
              </a:r>
              <a:endParaRPr sz="1200">
                <a:solidFill>
                  <a:srgbClr val="0B37BA"/>
                </a:solidFill>
              </a:endParaRPr>
            </a:p>
            <a:p>
              <a:pPr indent="0" lvl="0" marL="0" rtl="0" algn="ctr">
                <a:spcBef>
                  <a:spcPts val="0"/>
                </a:spcBef>
                <a:spcAft>
                  <a:spcPts val="0"/>
                </a:spcAft>
                <a:buNone/>
              </a:pPr>
              <a:r>
                <a:t/>
              </a:r>
              <a:endParaRPr sz="1200">
                <a:solidFill>
                  <a:srgbClr val="0B37BA"/>
                </a:solidFill>
              </a:endParaRPr>
            </a:p>
            <a:p>
              <a:pPr indent="0" lvl="0" marL="0" rtl="0" algn="ctr">
                <a:spcBef>
                  <a:spcPts val="0"/>
                </a:spcBef>
                <a:spcAft>
                  <a:spcPts val="0"/>
                </a:spcAft>
                <a:buNone/>
              </a:pPr>
              <a:r>
                <a:t/>
              </a:r>
              <a:endParaRPr sz="1200">
                <a:solidFill>
                  <a:srgbClr val="0B37BA"/>
                </a:solidFill>
              </a:endParaRPr>
            </a:p>
            <a:p>
              <a:pPr indent="0" lvl="0" marL="0" rtl="0" algn="ctr">
                <a:spcBef>
                  <a:spcPts val="0"/>
                </a:spcBef>
                <a:spcAft>
                  <a:spcPts val="0"/>
                </a:spcAft>
                <a:buNone/>
              </a:pPr>
              <a:r>
                <a:t/>
              </a:r>
              <a:endParaRPr sz="1200">
                <a:solidFill>
                  <a:srgbClr val="0B37BA"/>
                </a:solidFill>
              </a:endParaRPr>
            </a:p>
          </p:txBody>
        </p:sp>
        <p:sp>
          <p:nvSpPr>
            <p:cNvPr id="11917" name="Google Shape;11917;p235"/>
            <p:cNvSpPr/>
            <p:nvPr/>
          </p:nvSpPr>
          <p:spPr>
            <a:xfrm>
              <a:off x="3059991" y="152395"/>
              <a:ext cx="5931589"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18" name="Google Shape;11918;p235"/>
            <p:cNvGrpSpPr/>
            <p:nvPr/>
          </p:nvGrpSpPr>
          <p:grpSpPr>
            <a:xfrm>
              <a:off x="8788026" y="217953"/>
              <a:ext cx="139356" cy="139356"/>
              <a:chOff x="3300229" y="786025"/>
              <a:chExt cx="116275" cy="116275"/>
            </a:xfrm>
          </p:grpSpPr>
          <p:sp>
            <p:nvSpPr>
              <p:cNvPr id="11919" name="Google Shape;11919;p23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0" name="Google Shape;11920;p23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1" name="Google Shape;11921;p23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922" name="Google Shape;11922;p235"/>
          <p:cNvSpPr txBox="1"/>
          <p:nvPr>
            <p:ph type="title"/>
          </p:nvPr>
        </p:nvSpPr>
        <p:spPr>
          <a:xfrm>
            <a:off x="617550" y="556400"/>
            <a:ext cx="66513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t>
            </a:r>
            <a:r>
              <a:rPr lang="en">
                <a:solidFill>
                  <a:srgbClr val="212121"/>
                </a:solidFill>
              </a:rPr>
              <a:t>-</a:t>
            </a:r>
            <a:r>
              <a:rPr lang="en"/>
              <a:t> </a:t>
            </a:r>
            <a:r>
              <a:rPr lang="en">
                <a:solidFill>
                  <a:srgbClr val="A8561D"/>
                </a:solidFill>
              </a:rPr>
              <a:t>CONCLUSÃO </a:t>
            </a:r>
            <a:endParaRPr>
              <a:solidFill>
                <a:srgbClr val="A8561D"/>
              </a:solidFill>
            </a:endParaRPr>
          </a:p>
        </p:txBody>
      </p:sp>
      <p:grpSp>
        <p:nvGrpSpPr>
          <p:cNvPr id="11923" name="Google Shape;11923;p235"/>
          <p:cNvGrpSpPr/>
          <p:nvPr/>
        </p:nvGrpSpPr>
        <p:grpSpPr>
          <a:xfrm>
            <a:off x="1610162" y="1579342"/>
            <a:ext cx="560767" cy="139276"/>
            <a:chOff x="4817137" y="299092"/>
            <a:chExt cx="560767" cy="139276"/>
          </a:xfrm>
        </p:grpSpPr>
        <p:grpSp>
          <p:nvGrpSpPr>
            <p:cNvPr id="11924" name="Google Shape;11924;p235"/>
            <p:cNvGrpSpPr/>
            <p:nvPr/>
          </p:nvGrpSpPr>
          <p:grpSpPr>
            <a:xfrm flipH="1">
              <a:off x="4817137" y="299092"/>
              <a:ext cx="139200" cy="139200"/>
              <a:chOff x="5192567" y="1122848"/>
              <a:chExt cx="139200" cy="139200"/>
            </a:xfrm>
          </p:grpSpPr>
          <p:sp>
            <p:nvSpPr>
              <p:cNvPr id="11925" name="Google Shape;11925;p235"/>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6" name="Google Shape;11926;p23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7" name="Google Shape;11927;p23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8" name="Google Shape;11928;p235"/>
            <p:cNvGrpSpPr/>
            <p:nvPr/>
          </p:nvGrpSpPr>
          <p:grpSpPr>
            <a:xfrm flipH="1">
              <a:off x="5238704" y="299094"/>
              <a:ext cx="139200" cy="139200"/>
              <a:chOff x="5192500" y="1122925"/>
              <a:chExt cx="139200" cy="139200"/>
            </a:xfrm>
          </p:grpSpPr>
          <p:sp>
            <p:nvSpPr>
              <p:cNvPr id="11929" name="Google Shape;11929;p235"/>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0" name="Google Shape;11930;p235"/>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31" name="Google Shape;11931;p235"/>
            <p:cNvGrpSpPr/>
            <p:nvPr/>
          </p:nvGrpSpPr>
          <p:grpSpPr>
            <a:xfrm flipH="1">
              <a:off x="5027921" y="299169"/>
              <a:ext cx="139200" cy="139200"/>
              <a:chOff x="4981783" y="1122924"/>
              <a:chExt cx="139200" cy="139200"/>
            </a:xfrm>
          </p:grpSpPr>
          <p:sp>
            <p:nvSpPr>
              <p:cNvPr id="11932" name="Google Shape;11932;p235"/>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3" name="Google Shape;11933;p235"/>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mc:AlternateContent>
    <mc:Choice Requires="p14">
      <p:transition spd="slow" p14:dur="10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937" name="Shape 11937"/>
        <p:cNvGrpSpPr/>
        <p:nvPr/>
      </p:nvGrpSpPr>
      <p:grpSpPr>
        <a:xfrm>
          <a:off x="0" y="0"/>
          <a:ext cx="0" cy="0"/>
          <a:chOff x="0" y="0"/>
          <a:chExt cx="0" cy="0"/>
        </a:xfrm>
      </p:grpSpPr>
      <p:grpSp>
        <p:nvGrpSpPr>
          <p:cNvPr id="11938" name="Google Shape;11938;p236"/>
          <p:cNvGrpSpPr/>
          <p:nvPr/>
        </p:nvGrpSpPr>
        <p:grpSpPr>
          <a:xfrm>
            <a:off x="1730400" y="1389103"/>
            <a:ext cx="5519954" cy="3001401"/>
            <a:chOff x="1987400" y="2914298"/>
            <a:chExt cx="2499300" cy="1235602"/>
          </a:xfrm>
        </p:grpSpPr>
        <p:sp>
          <p:nvSpPr>
            <p:cNvPr id="11939" name="Google Shape;11939;p236"/>
            <p:cNvSpPr/>
            <p:nvPr/>
          </p:nvSpPr>
          <p:spPr>
            <a:xfrm>
              <a:off x="1987400" y="2914300"/>
              <a:ext cx="2499300" cy="1235600"/>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0" name="Google Shape;11940;p236"/>
            <p:cNvSpPr/>
            <p:nvPr/>
          </p:nvSpPr>
          <p:spPr>
            <a:xfrm>
              <a:off x="1987400" y="2914298"/>
              <a:ext cx="2499300" cy="135300"/>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A8561D"/>
                  </a:solidFill>
                </a:rPr>
                <a:t>Qual é a tua opinião? -  Concordas?</a:t>
              </a:r>
              <a:endParaRPr>
                <a:solidFill>
                  <a:srgbClr val="A8561D"/>
                </a:solidFill>
              </a:endParaRPr>
            </a:p>
          </p:txBody>
        </p:sp>
        <p:grpSp>
          <p:nvGrpSpPr>
            <p:cNvPr id="11941" name="Google Shape;11941;p236"/>
            <p:cNvGrpSpPr/>
            <p:nvPr/>
          </p:nvGrpSpPr>
          <p:grpSpPr>
            <a:xfrm>
              <a:off x="2411725" y="3747900"/>
              <a:ext cx="1650650" cy="215825"/>
              <a:chOff x="4824750" y="3458825"/>
              <a:chExt cx="1650650" cy="215825"/>
            </a:xfrm>
          </p:grpSpPr>
          <p:sp>
            <p:nvSpPr>
              <p:cNvPr id="11942" name="Google Shape;11942;p236"/>
              <p:cNvSpPr/>
              <p:nvPr/>
            </p:nvSpPr>
            <p:spPr>
              <a:xfrm>
                <a:off x="5753475" y="3458825"/>
                <a:ext cx="721925" cy="215825"/>
              </a:xfrm>
              <a:custGeom>
                <a:rect b="b" l="l" r="r" t="t"/>
                <a:pathLst>
                  <a:path extrusionOk="0" h="8633" w="28877">
                    <a:moveTo>
                      <a:pt x="0" y="1"/>
                    </a:moveTo>
                    <a:lnTo>
                      <a:pt x="0" y="8633"/>
                    </a:lnTo>
                    <a:lnTo>
                      <a:pt x="28876" y="8633"/>
                    </a:lnTo>
                    <a:lnTo>
                      <a:pt x="28876" y="1"/>
                    </a:lnTo>
                    <a:close/>
                  </a:path>
                </a:pathLst>
              </a:cu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B37BA"/>
                    </a:solidFill>
                    <a:latin typeface="Space Grotesk"/>
                    <a:ea typeface="Space Grotesk"/>
                    <a:cs typeface="Space Grotesk"/>
                    <a:sym typeface="Space Grotesk"/>
                  </a:rPr>
                  <a:t>NOP</a:t>
                </a:r>
                <a:endParaRPr b="1" sz="1800">
                  <a:solidFill>
                    <a:srgbClr val="0B37BA"/>
                  </a:solidFill>
                  <a:latin typeface="Space Grotesk"/>
                  <a:ea typeface="Space Grotesk"/>
                  <a:cs typeface="Space Grotesk"/>
                  <a:sym typeface="Space Grotesk"/>
                </a:endParaRPr>
              </a:p>
            </p:txBody>
          </p:sp>
          <p:sp>
            <p:nvSpPr>
              <p:cNvPr id="11943" name="Google Shape;11943;p236"/>
              <p:cNvSpPr/>
              <p:nvPr/>
            </p:nvSpPr>
            <p:spPr>
              <a:xfrm>
                <a:off x="4824750" y="3458825"/>
                <a:ext cx="721925" cy="215825"/>
              </a:xfrm>
              <a:custGeom>
                <a:rect b="b" l="l" r="r" t="t"/>
                <a:pathLst>
                  <a:path extrusionOk="0" h="8633" w="28877">
                    <a:moveTo>
                      <a:pt x="0" y="1"/>
                    </a:moveTo>
                    <a:lnTo>
                      <a:pt x="0" y="8633"/>
                    </a:lnTo>
                    <a:lnTo>
                      <a:pt x="28876" y="8633"/>
                    </a:lnTo>
                    <a:lnTo>
                      <a:pt x="28876" y="1"/>
                    </a:lnTo>
                    <a:close/>
                  </a:path>
                </a:pathLst>
              </a:custGeom>
              <a:solidFill>
                <a:srgbClr val="B3D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B37BA"/>
                    </a:solidFill>
                    <a:latin typeface="Space Grotesk"/>
                    <a:ea typeface="Space Grotesk"/>
                    <a:cs typeface="Space Grotesk"/>
                    <a:sym typeface="Space Grotesk"/>
                  </a:rPr>
                  <a:t>YES</a:t>
                </a:r>
                <a:endParaRPr b="1" sz="1800">
                  <a:solidFill>
                    <a:srgbClr val="0B37BA"/>
                  </a:solidFill>
                  <a:latin typeface="Space Grotesk"/>
                  <a:ea typeface="Space Grotesk"/>
                  <a:cs typeface="Space Grotesk"/>
                  <a:sym typeface="Space Grotesk"/>
                </a:endParaRPr>
              </a:p>
            </p:txBody>
          </p:sp>
        </p:grpSp>
      </p:grpSp>
      <p:sp>
        <p:nvSpPr>
          <p:cNvPr id="11944" name="Google Shape;11944;p236"/>
          <p:cNvSpPr txBox="1"/>
          <p:nvPr/>
        </p:nvSpPr>
        <p:spPr>
          <a:xfrm>
            <a:off x="2707972" y="2157036"/>
            <a:ext cx="3564600" cy="91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B37BA"/>
                </a:solidFill>
                <a:latin typeface="Space Grotesk"/>
                <a:ea typeface="Space Grotesk"/>
                <a:cs typeface="Space Grotesk"/>
                <a:sym typeface="Space Grotesk"/>
              </a:rPr>
              <a:t>WHAT IS YOUR OPTION?</a:t>
            </a:r>
            <a:endParaRPr b="1" sz="2000">
              <a:solidFill>
                <a:srgbClr val="0B37BA"/>
              </a:solidFill>
              <a:latin typeface="Space Grotesk"/>
              <a:ea typeface="Space Grotesk"/>
              <a:cs typeface="Space Grotesk"/>
              <a:sym typeface="Space Grotesk"/>
            </a:endParaRPr>
          </a:p>
          <a:p>
            <a:pPr indent="0" lvl="0" marL="0" rtl="0" algn="ctr">
              <a:spcBef>
                <a:spcPts val="0"/>
              </a:spcBef>
              <a:spcAft>
                <a:spcPts val="0"/>
              </a:spcAft>
              <a:buNone/>
            </a:pPr>
            <a:r>
              <a:rPr b="1" lang="en" sz="2000">
                <a:solidFill>
                  <a:srgbClr val="0B37BA"/>
                </a:solidFill>
                <a:latin typeface="Space Grotesk"/>
                <a:ea typeface="Space Grotesk"/>
                <a:cs typeface="Space Grotesk"/>
                <a:sym typeface="Space Grotesk"/>
              </a:rPr>
              <a:t>DO YOU AGREE?</a:t>
            </a:r>
            <a:endParaRPr b="1" sz="2000">
              <a:solidFill>
                <a:srgbClr val="0B37BA"/>
              </a:solidFill>
              <a:latin typeface="Space Grotesk"/>
              <a:ea typeface="Space Grotesk"/>
              <a:cs typeface="Space Grotesk"/>
              <a:sym typeface="Space Grotesk"/>
            </a:endParaRPr>
          </a:p>
          <a:p>
            <a:pPr indent="0" lvl="0" marL="0" rtl="0" algn="ctr">
              <a:spcBef>
                <a:spcPts val="0"/>
              </a:spcBef>
              <a:spcAft>
                <a:spcPts val="0"/>
              </a:spcAft>
              <a:buNone/>
            </a:pPr>
            <a:r>
              <a:rPr b="1" lang="en" sz="2000">
                <a:solidFill>
                  <a:srgbClr val="0B37BA"/>
                </a:solidFill>
                <a:latin typeface="Space Grotesk"/>
                <a:ea typeface="Space Grotesk"/>
                <a:cs typeface="Space Grotesk"/>
                <a:sym typeface="Space Grotesk"/>
              </a:rPr>
              <a:t>ARE YOU GOING TO SURF IN A SAFE WAY?</a:t>
            </a:r>
            <a:endParaRPr b="1" sz="2000">
              <a:solidFill>
                <a:srgbClr val="0B37BA"/>
              </a:solidFill>
              <a:latin typeface="Space Grotesk"/>
              <a:ea typeface="Space Grotesk"/>
              <a:cs typeface="Space Grotesk"/>
              <a:sym typeface="Space Grotesk"/>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0738" name="Shape 10738"/>
        <p:cNvGrpSpPr/>
        <p:nvPr/>
      </p:nvGrpSpPr>
      <p:grpSpPr>
        <a:xfrm>
          <a:off x="0" y="0"/>
          <a:ext cx="0" cy="0"/>
          <a:chOff x="0" y="0"/>
          <a:chExt cx="0" cy="0"/>
        </a:xfrm>
      </p:grpSpPr>
      <p:sp>
        <p:nvSpPr>
          <p:cNvPr id="10739" name="Google Shape;10739;p211"/>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0" name="Google Shape;10740;p211"/>
          <p:cNvSpPr/>
          <p:nvPr/>
        </p:nvSpPr>
        <p:spPr>
          <a:xfrm>
            <a:off x="341000" y="572475"/>
            <a:ext cx="1806900" cy="4244700"/>
          </a:xfrm>
          <a:prstGeom prst="rect">
            <a:avLst/>
          </a:prstGeom>
          <a:solidFill>
            <a:schemeClr val="lt1"/>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41" name="Google Shape;10741;p211"/>
          <p:cNvGrpSpPr/>
          <p:nvPr/>
        </p:nvGrpSpPr>
        <p:grpSpPr>
          <a:xfrm>
            <a:off x="1126517" y="1483050"/>
            <a:ext cx="6890965" cy="2177374"/>
            <a:chOff x="494881" y="1057250"/>
            <a:chExt cx="6890965" cy="2177374"/>
          </a:xfrm>
        </p:grpSpPr>
        <p:sp>
          <p:nvSpPr>
            <p:cNvPr id="10742" name="Google Shape;10742;p211"/>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1C458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3" name="Google Shape;10743;p211"/>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1C458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44" name="Google Shape;10744;p211"/>
          <p:cNvSpPr/>
          <p:nvPr/>
        </p:nvSpPr>
        <p:spPr>
          <a:xfrm flipH="1">
            <a:off x="874788" y="2054579"/>
            <a:ext cx="1313100" cy="1313100"/>
          </a:xfrm>
          <a:prstGeom prst="rect">
            <a:avLst/>
          </a:prstGeom>
          <a:solidFill>
            <a:srgbClr val="C9DAF8"/>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5" name="Google Shape;10745;p211"/>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solidFill>
                  <a:srgbClr val="1155CC"/>
                </a:solidFill>
              </a:rPr>
              <a:t>What is CYBERBULLYING ?</a:t>
            </a:r>
            <a:endParaRPr sz="3400">
              <a:solidFill>
                <a:srgbClr val="1155CC"/>
              </a:solidFill>
            </a:endParaRPr>
          </a:p>
        </p:txBody>
      </p:sp>
      <p:sp>
        <p:nvSpPr>
          <p:cNvPr id="10746" name="Google Shape;10746;p211"/>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155CC"/>
                </a:solidFill>
              </a:rPr>
              <a:t>01</a:t>
            </a:r>
            <a:endParaRPr>
              <a:solidFill>
                <a:srgbClr val="1155CC"/>
              </a:solidFill>
            </a:endParaRPr>
          </a:p>
        </p:txBody>
      </p:sp>
      <p:sp>
        <p:nvSpPr>
          <p:cNvPr id="10747" name="Google Shape;10747;p211"/>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 que é o CYBERBULLYING?</a:t>
            </a:r>
            <a:endParaRPr/>
          </a:p>
        </p:txBody>
      </p:sp>
      <p:sp>
        <p:nvSpPr>
          <p:cNvPr id="10748" name="Google Shape;10748;p211"/>
          <p:cNvSpPr/>
          <p:nvPr/>
        </p:nvSpPr>
        <p:spPr>
          <a:xfrm>
            <a:off x="340950" y="301925"/>
            <a:ext cx="180699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1C4587"/>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49" name="Google Shape;10749;p211"/>
          <p:cNvGrpSpPr/>
          <p:nvPr/>
        </p:nvGrpSpPr>
        <p:grpSpPr>
          <a:xfrm>
            <a:off x="442162" y="367567"/>
            <a:ext cx="560767" cy="139276"/>
            <a:chOff x="4817137" y="299092"/>
            <a:chExt cx="560767" cy="139276"/>
          </a:xfrm>
        </p:grpSpPr>
        <p:grpSp>
          <p:nvGrpSpPr>
            <p:cNvPr id="10750" name="Google Shape;10750;p211"/>
            <p:cNvGrpSpPr/>
            <p:nvPr/>
          </p:nvGrpSpPr>
          <p:grpSpPr>
            <a:xfrm flipH="1">
              <a:off x="4817137" y="299092"/>
              <a:ext cx="139200" cy="139200"/>
              <a:chOff x="5192567" y="1122848"/>
              <a:chExt cx="139200" cy="139200"/>
            </a:xfrm>
          </p:grpSpPr>
          <p:sp>
            <p:nvSpPr>
              <p:cNvPr id="10751" name="Google Shape;10751;p211"/>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2" name="Google Shape;10752;p211"/>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3" name="Google Shape;10753;p211"/>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4" name="Google Shape;10754;p211"/>
            <p:cNvGrpSpPr/>
            <p:nvPr/>
          </p:nvGrpSpPr>
          <p:grpSpPr>
            <a:xfrm flipH="1">
              <a:off x="5238704" y="299094"/>
              <a:ext cx="139200" cy="139200"/>
              <a:chOff x="5192500" y="1122925"/>
              <a:chExt cx="139200" cy="139200"/>
            </a:xfrm>
          </p:grpSpPr>
          <p:sp>
            <p:nvSpPr>
              <p:cNvPr id="10755" name="Google Shape;10755;p211"/>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6" name="Google Shape;10756;p211"/>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7" name="Google Shape;10757;p211"/>
            <p:cNvGrpSpPr/>
            <p:nvPr/>
          </p:nvGrpSpPr>
          <p:grpSpPr>
            <a:xfrm flipH="1">
              <a:off x="5027921" y="299169"/>
              <a:ext cx="139200" cy="139200"/>
              <a:chOff x="4981783" y="1122924"/>
              <a:chExt cx="139200" cy="139200"/>
            </a:xfrm>
          </p:grpSpPr>
          <p:sp>
            <p:nvSpPr>
              <p:cNvPr id="10758" name="Google Shape;10758;p211"/>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9" name="Google Shape;10759;p211"/>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760" name="Google Shape;10760;p211"/>
          <p:cNvGrpSpPr/>
          <p:nvPr/>
        </p:nvGrpSpPr>
        <p:grpSpPr>
          <a:xfrm>
            <a:off x="7619310" y="266814"/>
            <a:ext cx="1092444" cy="926702"/>
            <a:chOff x="7735475" y="2399675"/>
            <a:chExt cx="409600" cy="301700"/>
          </a:xfrm>
        </p:grpSpPr>
        <p:sp>
          <p:nvSpPr>
            <p:cNvPr id="10761" name="Google Shape;10761;p211"/>
            <p:cNvSpPr/>
            <p:nvPr/>
          </p:nvSpPr>
          <p:spPr>
            <a:xfrm>
              <a:off x="7735475" y="2399675"/>
              <a:ext cx="360975" cy="301700"/>
            </a:xfrm>
            <a:custGeom>
              <a:rect b="b" l="l" r="r" t="t"/>
              <a:pathLst>
                <a:path extrusionOk="0" h="12068" w="14439">
                  <a:moveTo>
                    <a:pt x="548" y="1"/>
                  </a:moveTo>
                  <a:cubicBezTo>
                    <a:pt x="244" y="1"/>
                    <a:pt x="31" y="244"/>
                    <a:pt x="0" y="518"/>
                  </a:cubicBezTo>
                  <a:lnTo>
                    <a:pt x="760" y="12068"/>
                  </a:lnTo>
                  <a:lnTo>
                    <a:pt x="14438" y="12068"/>
                  </a:lnTo>
                  <a:lnTo>
                    <a:pt x="12706" y="2311"/>
                  </a:lnTo>
                  <a:cubicBezTo>
                    <a:pt x="12645" y="1855"/>
                    <a:pt x="12250" y="1521"/>
                    <a:pt x="11794" y="1521"/>
                  </a:cubicBezTo>
                  <a:lnTo>
                    <a:pt x="8025" y="1521"/>
                  </a:lnTo>
                  <a:lnTo>
                    <a:pt x="8025" y="518"/>
                  </a:lnTo>
                  <a:cubicBezTo>
                    <a:pt x="8025" y="244"/>
                    <a:pt x="7782" y="1"/>
                    <a:pt x="7508" y="1"/>
                  </a:cubicBezTo>
                  <a:close/>
                </a:path>
              </a:pathLst>
            </a:custGeom>
            <a:solidFill>
              <a:srgbClr val="FFF2CC"/>
            </a:solidFill>
            <a:ln cap="flat" cmpd="sng" w="19050">
              <a:solidFill>
                <a:srgbClr val="BF9000"/>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2" name="Google Shape;10762;p211"/>
            <p:cNvSpPr/>
            <p:nvPr/>
          </p:nvSpPr>
          <p:spPr>
            <a:xfrm>
              <a:off x="7758275" y="2475675"/>
              <a:ext cx="386800" cy="225700"/>
            </a:xfrm>
            <a:custGeom>
              <a:rect b="b" l="l" r="r" t="t"/>
              <a:pathLst>
                <a:path extrusionOk="0" h="9028" w="15472">
                  <a:moveTo>
                    <a:pt x="2645" y="0"/>
                  </a:moveTo>
                  <a:cubicBezTo>
                    <a:pt x="2189" y="0"/>
                    <a:pt x="1794" y="335"/>
                    <a:pt x="1733" y="760"/>
                  </a:cubicBezTo>
                  <a:lnTo>
                    <a:pt x="0" y="9028"/>
                  </a:lnTo>
                  <a:lnTo>
                    <a:pt x="13709" y="9028"/>
                  </a:lnTo>
                  <a:lnTo>
                    <a:pt x="15350" y="1156"/>
                  </a:lnTo>
                  <a:cubicBezTo>
                    <a:pt x="15472" y="578"/>
                    <a:pt x="15016" y="0"/>
                    <a:pt x="14438" y="0"/>
                  </a:cubicBezTo>
                  <a:close/>
                </a:path>
              </a:pathLst>
            </a:custGeom>
            <a:solidFill>
              <a:srgbClr val="FFF2CC"/>
            </a:solidFill>
            <a:ln cap="flat" cmpd="sng" w="19050">
              <a:solidFill>
                <a:srgbClr val="BF9000"/>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63" name="Google Shape;10763;p211"/>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
        <p:nvSpPr>
          <p:cNvPr id="10764" name="Google Shape;10764;p211"/>
          <p:cNvSpPr/>
          <p:nvPr/>
        </p:nvSpPr>
        <p:spPr>
          <a:xfrm>
            <a:off x="8154050" y="2124600"/>
            <a:ext cx="506400" cy="8943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5" name="Google Shape;10765;p211"/>
          <p:cNvSpPr/>
          <p:nvPr/>
        </p:nvSpPr>
        <p:spPr>
          <a:xfrm>
            <a:off x="3952025" y="3949950"/>
            <a:ext cx="4961400" cy="8418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66" name="Google Shape;10766;p211"/>
          <p:cNvGrpSpPr/>
          <p:nvPr/>
        </p:nvGrpSpPr>
        <p:grpSpPr>
          <a:xfrm>
            <a:off x="6474063" y="4093142"/>
            <a:ext cx="2237680" cy="698604"/>
            <a:chOff x="5892900" y="3977892"/>
            <a:chExt cx="2237680" cy="698604"/>
          </a:xfrm>
        </p:grpSpPr>
        <p:sp>
          <p:nvSpPr>
            <p:cNvPr id="10767" name="Google Shape;10767;p211"/>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68" name="Google Shape;10768;p211"/>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0769" name="Google Shape;10769;p211"/>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70" name="Google Shape;10770;p211"/>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0771" name="Google Shape;10771;p211"/>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0772" name="Google Shape;10772;p211"/>
            <p:cNvPicPr preferRelativeResize="0"/>
            <p:nvPr/>
          </p:nvPicPr>
          <p:blipFill>
            <a:blip r:embed="rId6">
              <a:alphaModFix/>
            </a:blip>
            <a:stretch>
              <a:fillRect/>
            </a:stretch>
          </p:blipFill>
          <p:spPr>
            <a:xfrm>
              <a:off x="5892900" y="4001313"/>
              <a:ext cx="747011" cy="498000"/>
            </a:xfrm>
            <a:prstGeom prst="rect">
              <a:avLst/>
            </a:prstGeom>
            <a:noFill/>
            <a:ln>
              <a:noFill/>
            </a:ln>
          </p:spPr>
        </p:pic>
      </p:grpSp>
    </p:spTree>
  </p:cSld>
  <p:clrMapOvr>
    <a:masterClrMapping/>
  </p:clrMapOvr>
  <mc:AlternateContent>
    <mc:Choice Requires="p14">
      <p:transition spd="slow" p14:dur="1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0776" name="Shape 10776"/>
        <p:cNvGrpSpPr/>
        <p:nvPr/>
      </p:nvGrpSpPr>
      <p:grpSpPr>
        <a:xfrm>
          <a:off x="0" y="0"/>
          <a:ext cx="0" cy="0"/>
          <a:chOff x="0" y="0"/>
          <a:chExt cx="0" cy="0"/>
        </a:xfrm>
      </p:grpSpPr>
      <p:sp>
        <p:nvSpPr>
          <p:cNvPr id="10777" name="Google Shape;10777;p212"/>
          <p:cNvSpPr txBox="1"/>
          <p:nvPr>
            <p:ph type="title"/>
          </p:nvPr>
        </p:nvSpPr>
        <p:spPr>
          <a:xfrm>
            <a:off x="617550" y="556400"/>
            <a:ext cx="66513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CYBERBULLYING </a:t>
            </a:r>
            <a:endParaRPr/>
          </a:p>
        </p:txBody>
      </p:sp>
      <p:grpSp>
        <p:nvGrpSpPr>
          <p:cNvPr id="10778" name="Google Shape;10778;p212"/>
          <p:cNvGrpSpPr/>
          <p:nvPr/>
        </p:nvGrpSpPr>
        <p:grpSpPr>
          <a:xfrm>
            <a:off x="4903516" y="1573925"/>
            <a:ext cx="3503974" cy="3020635"/>
            <a:chOff x="4898804" y="1573925"/>
            <a:chExt cx="3503974" cy="3020635"/>
          </a:xfrm>
        </p:grpSpPr>
        <p:grpSp>
          <p:nvGrpSpPr>
            <p:cNvPr id="10779" name="Google Shape;10779;p212"/>
            <p:cNvGrpSpPr/>
            <p:nvPr/>
          </p:nvGrpSpPr>
          <p:grpSpPr>
            <a:xfrm>
              <a:off x="4965579" y="1650125"/>
              <a:ext cx="3437199" cy="2944435"/>
              <a:chOff x="494877" y="1057250"/>
              <a:chExt cx="3437199" cy="2944435"/>
            </a:xfrm>
          </p:grpSpPr>
          <p:sp>
            <p:nvSpPr>
              <p:cNvPr id="10780" name="Google Shape;10780;p212"/>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1" name="Google Shape;10781;p212"/>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A8561D">
                  <a:alpha val="56040"/>
                </a:srgbClr>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82" name="Google Shape;10782;p212"/>
              <p:cNvGrpSpPr/>
              <p:nvPr/>
            </p:nvGrpSpPr>
            <p:grpSpPr>
              <a:xfrm flipH="1">
                <a:off x="559172" y="1122848"/>
                <a:ext cx="560767" cy="139276"/>
                <a:chOff x="4771000" y="1122848"/>
                <a:chExt cx="560767" cy="139276"/>
              </a:xfrm>
            </p:grpSpPr>
            <p:grpSp>
              <p:nvGrpSpPr>
                <p:cNvPr id="10783" name="Google Shape;10783;p212"/>
                <p:cNvGrpSpPr/>
                <p:nvPr/>
              </p:nvGrpSpPr>
              <p:grpSpPr>
                <a:xfrm>
                  <a:off x="5192567" y="1122848"/>
                  <a:ext cx="139200" cy="139200"/>
                  <a:chOff x="5192567" y="1122848"/>
                  <a:chExt cx="139200" cy="139200"/>
                </a:xfrm>
              </p:grpSpPr>
              <p:sp>
                <p:nvSpPr>
                  <p:cNvPr id="10784" name="Google Shape;10784;p212"/>
                  <p:cNvSpPr/>
                  <p:nvPr/>
                </p:nvSpPr>
                <p:spPr>
                  <a:xfrm>
                    <a:off x="5192567" y="1122848"/>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5" name="Google Shape;10785;p21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6" name="Google Shape;10786;p21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7" name="Google Shape;10787;p212"/>
                <p:cNvGrpSpPr/>
                <p:nvPr/>
              </p:nvGrpSpPr>
              <p:grpSpPr>
                <a:xfrm>
                  <a:off x="4771000" y="1122849"/>
                  <a:ext cx="139200" cy="139200"/>
                  <a:chOff x="5192500" y="1122925"/>
                  <a:chExt cx="139200" cy="139200"/>
                </a:xfrm>
              </p:grpSpPr>
              <p:sp>
                <p:nvSpPr>
                  <p:cNvPr id="10788" name="Google Shape;10788;p212"/>
                  <p:cNvSpPr/>
                  <p:nvPr/>
                </p:nvSpPr>
                <p:spPr>
                  <a:xfrm>
                    <a:off x="5192500" y="1122925"/>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9" name="Google Shape;10789;p21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90" name="Google Shape;10790;p212"/>
                <p:cNvGrpSpPr/>
                <p:nvPr/>
              </p:nvGrpSpPr>
              <p:grpSpPr>
                <a:xfrm>
                  <a:off x="4981783" y="1122924"/>
                  <a:ext cx="139200" cy="139200"/>
                  <a:chOff x="4981783" y="1122924"/>
                  <a:chExt cx="139200" cy="139200"/>
                </a:xfrm>
              </p:grpSpPr>
              <p:sp>
                <p:nvSpPr>
                  <p:cNvPr id="10791" name="Google Shape;10791;p212"/>
                  <p:cNvSpPr/>
                  <p:nvPr/>
                </p:nvSpPr>
                <p:spPr>
                  <a:xfrm>
                    <a:off x="4981783" y="1122924"/>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2" name="Google Shape;10792;p212"/>
                  <p:cNvSpPr/>
                  <p:nvPr/>
                </p:nvSpPr>
                <p:spPr>
                  <a:xfrm>
                    <a:off x="5026333" y="1167474"/>
                    <a:ext cx="50100" cy="50100"/>
                  </a:xfrm>
                  <a:prstGeom prst="rect">
                    <a:avLst/>
                  </a:pr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793" name="Google Shape;10793;p212"/>
            <p:cNvGrpSpPr/>
            <p:nvPr/>
          </p:nvGrpSpPr>
          <p:grpSpPr>
            <a:xfrm>
              <a:off x="4898804" y="1573925"/>
              <a:ext cx="3437199" cy="2944435"/>
              <a:chOff x="494877" y="1057250"/>
              <a:chExt cx="3437199" cy="2944435"/>
            </a:xfrm>
          </p:grpSpPr>
          <p:sp>
            <p:nvSpPr>
              <p:cNvPr id="10794" name="Google Shape;10794;p212"/>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marR="38100" rtl="0" algn="l">
                  <a:lnSpc>
                    <a:spcPct val="100000"/>
                  </a:lnSpc>
                  <a:spcBef>
                    <a:spcPts val="0"/>
                  </a:spcBef>
                  <a:spcAft>
                    <a:spcPts val="0"/>
                  </a:spcAft>
                  <a:buNone/>
                </a:pPr>
                <a:r>
                  <a:t/>
                </a:r>
                <a:endParaRPr sz="1300">
                  <a:solidFill>
                    <a:srgbClr val="A8561D"/>
                  </a:solidFill>
                </a:endParaRPr>
              </a:p>
              <a:p>
                <a:pPr indent="0" lvl="0" marL="0" marR="38100" rtl="0" algn="l">
                  <a:lnSpc>
                    <a:spcPct val="100000"/>
                  </a:lnSpc>
                  <a:spcBef>
                    <a:spcPts val="0"/>
                  </a:spcBef>
                  <a:spcAft>
                    <a:spcPts val="0"/>
                  </a:spcAft>
                  <a:buNone/>
                </a:pPr>
                <a:r>
                  <a:t/>
                </a:r>
                <a:endParaRPr sz="1300">
                  <a:solidFill>
                    <a:srgbClr val="A8561D"/>
                  </a:solidFill>
                </a:endParaRPr>
              </a:p>
              <a:p>
                <a:pPr indent="0" lvl="0" marL="0" marR="38100" rtl="0" algn="l">
                  <a:lnSpc>
                    <a:spcPct val="100000"/>
                  </a:lnSpc>
                  <a:spcBef>
                    <a:spcPts val="0"/>
                  </a:spcBef>
                  <a:spcAft>
                    <a:spcPts val="0"/>
                  </a:spcAft>
                  <a:buNone/>
                </a:pPr>
                <a:r>
                  <a:t/>
                </a:r>
                <a:endParaRPr sz="1250">
                  <a:solidFill>
                    <a:srgbClr val="A8561D"/>
                  </a:solidFill>
                </a:endParaRPr>
              </a:p>
              <a:p>
                <a:pPr indent="0" lvl="0" marL="0" marR="38100" rtl="0" algn="ctr">
                  <a:lnSpc>
                    <a:spcPct val="100000"/>
                  </a:lnSpc>
                  <a:spcBef>
                    <a:spcPts val="0"/>
                  </a:spcBef>
                  <a:spcAft>
                    <a:spcPts val="0"/>
                  </a:spcAft>
                  <a:buNone/>
                </a:pPr>
                <a:r>
                  <a:rPr lang="en" sz="1250">
                    <a:solidFill>
                      <a:srgbClr val="A8561D"/>
                    </a:solidFill>
                  </a:rPr>
                  <a:t>O cyberbullying é bullying com a utilização da tecnologia. Pode ter lugar em meios de comunicação social,</a:t>
                </a:r>
                <a:r>
                  <a:rPr lang="en" sz="1250">
                    <a:solidFill>
                      <a:srgbClr val="A8561D"/>
                    </a:solidFill>
                  </a:rPr>
                  <a:t> plataformas de </a:t>
                </a:r>
                <a:r>
                  <a:rPr lang="en" sz="1250">
                    <a:solidFill>
                      <a:srgbClr val="A8561D"/>
                    </a:solidFill>
                  </a:rPr>
                  <a:t>mensagens,</a:t>
                </a:r>
                <a:r>
                  <a:rPr lang="en" sz="1250">
                    <a:solidFill>
                      <a:srgbClr val="A8561D"/>
                    </a:solidFill>
                  </a:rPr>
                  <a:t> plataformas de jogos e </a:t>
                </a:r>
                <a:r>
                  <a:rPr lang="en" sz="1250">
                    <a:solidFill>
                      <a:srgbClr val="A8561D"/>
                    </a:solidFill>
                  </a:rPr>
                  <a:t>telemóveis. Alguns exemplos de cyberbullying são a divulgação de mentiras sobre alguém e a sua publicação nos meios de comunicação social, o envio de mensagens ou imagens ofensivas, abusivas ou ameaçadoras, bem como fazer-se passar por alguém e enviar mensagens de mau gosto a outros em seu nome ou através de contas falsas.</a:t>
                </a:r>
                <a:endParaRPr sz="1250">
                  <a:solidFill>
                    <a:srgbClr val="A8561D"/>
                  </a:solidFill>
                </a:endParaRPr>
              </a:p>
              <a:p>
                <a:pPr indent="0" lvl="0" marL="0" marR="38100" rtl="0" algn="just">
                  <a:lnSpc>
                    <a:spcPct val="100000"/>
                  </a:lnSpc>
                  <a:spcBef>
                    <a:spcPts val="0"/>
                  </a:spcBef>
                  <a:spcAft>
                    <a:spcPts val="0"/>
                  </a:spcAft>
                  <a:buNone/>
                </a:pPr>
                <a:r>
                  <a:t/>
                </a:r>
                <a:endParaRPr sz="1500"/>
              </a:p>
            </p:txBody>
          </p:sp>
          <p:sp>
            <p:nvSpPr>
              <p:cNvPr id="10795" name="Google Shape;10795;p212"/>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A8561D">
                  <a:alpha val="56040"/>
                </a:srgbClr>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796" name="Google Shape;10796;p212"/>
          <p:cNvGrpSpPr/>
          <p:nvPr/>
        </p:nvGrpSpPr>
        <p:grpSpPr>
          <a:xfrm>
            <a:off x="617541" y="1573925"/>
            <a:ext cx="3503974" cy="3020635"/>
            <a:chOff x="4898804" y="1573925"/>
            <a:chExt cx="3503974" cy="3020635"/>
          </a:xfrm>
        </p:grpSpPr>
        <p:grpSp>
          <p:nvGrpSpPr>
            <p:cNvPr id="10797" name="Google Shape;10797;p212"/>
            <p:cNvGrpSpPr/>
            <p:nvPr/>
          </p:nvGrpSpPr>
          <p:grpSpPr>
            <a:xfrm>
              <a:off x="4965579" y="1650125"/>
              <a:ext cx="3437199" cy="2944435"/>
              <a:chOff x="494877" y="1057250"/>
              <a:chExt cx="3437199" cy="2944435"/>
            </a:xfrm>
          </p:grpSpPr>
          <p:sp>
            <p:nvSpPr>
              <p:cNvPr id="10798" name="Google Shape;10798;p212"/>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9" name="Google Shape;10799;p212"/>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00" name="Google Shape;10800;p212"/>
              <p:cNvGrpSpPr/>
              <p:nvPr/>
            </p:nvGrpSpPr>
            <p:grpSpPr>
              <a:xfrm flipH="1">
                <a:off x="559172" y="1122848"/>
                <a:ext cx="560767" cy="139276"/>
                <a:chOff x="4771000" y="1122848"/>
                <a:chExt cx="560767" cy="139276"/>
              </a:xfrm>
            </p:grpSpPr>
            <p:grpSp>
              <p:nvGrpSpPr>
                <p:cNvPr id="10801" name="Google Shape;10801;p212"/>
                <p:cNvGrpSpPr/>
                <p:nvPr/>
              </p:nvGrpSpPr>
              <p:grpSpPr>
                <a:xfrm>
                  <a:off x="5192567" y="1122848"/>
                  <a:ext cx="139200" cy="139200"/>
                  <a:chOff x="5192567" y="1122848"/>
                  <a:chExt cx="139200" cy="139200"/>
                </a:xfrm>
              </p:grpSpPr>
              <p:sp>
                <p:nvSpPr>
                  <p:cNvPr id="10802" name="Google Shape;10802;p212"/>
                  <p:cNvSpPr/>
                  <p:nvPr/>
                </p:nvSpPr>
                <p:spPr>
                  <a:xfrm>
                    <a:off x="5192567" y="1122848"/>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3" name="Google Shape;10803;p21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4" name="Google Shape;10804;p21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5" name="Google Shape;10805;p212"/>
                <p:cNvGrpSpPr/>
                <p:nvPr/>
              </p:nvGrpSpPr>
              <p:grpSpPr>
                <a:xfrm>
                  <a:off x="4771000" y="1122849"/>
                  <a:ext cx="139200" cy="139200"/>
                  <a:chOff x="5192500" y="1122925"/>
                  <a:chExt cx="139200" cy="139200"/>
                </a:xfrm>
              </p:grpSpPr>
              <p:sp>
                <p:nvSpPr>
                  <p:cNvPr id="10806" name="Google Shape;10806;p212"/>
                  <p:cNvSpPr/>
                  <p:nvPr/>
                </p:nvSpPr>
                <p:spPr>
                  <a:xfrm>
                    <a:off x="5192500" y="1122925"/>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7" name="Google Shape;10807;p212"/>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8" name="Google Shape;10808;p212"/>
                <p:cNvGrpSpPr/>
                <p:nvPr/>
              </p:nvGrpSpPr>
              <p:grpSpPr>
                <a:xfrm>
                  <a:off x="4981783" y="1122924"/>
                  <a:ext cx="139200" cy="139200"/>
                  <a:chOff x="4981783" y="1122924"/>
                  <a:chExt cx="139200" cy="139200"/>
                </a:xfrm>
              </p:grpSpPr>
              <p:sp>
                <p:nvSpPr>
                  <p:cNvPr id="10809" name="Google Shape;10809;p212"/>
                  <p:cNvSpPr/>
                  <p:nvPr/>
                </p:nvSpPr>
                <p:spPr>
                  <a:xfrm>
                    <a:off x="4981783" y="1122924"/>
                    <a:ext cx="139200" cy="139200"/>
                  </a:xfrm>
                  <a:prstGeom prst="ellipse">
                    <a:avLst/>
                  </a:prstGeom>
                  <a:solidFill>
                    <a:srgbClr val="FF97B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0" name="Google Shape;10810;p212"/>
                  <p:cNvSpPr/>
                  <p:nvPr/>
                </p:nvSpPr>
                <p:spPr>
                  <a:xfrm>
                    <a:off x="5026333" y="1167474"/>
                    <a:ext cx="50100" cy="50100"/>
                  </a:xfrm>
                  <a:prstGeom prst="rect">
                    <a:avLst/>
                  </a:pr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811" name="Google Shape;10811;p212"/>
            <p:cNvGrpSpPr/>
            <p:nvPr/>
          </p:nvGrpSpPr>
          <p:grpSpPr>
            <a:xfrm>
              <a:off x="4898804" y="1573925"/>
              <a:ext cx="3437199" cy="2944435"/>
              <a:chOff x="494877" y="1057250"/>
              <a:chExt cx="3437199" cy="2944435"/>
            </a:xfrm>
          </p:grpSpPr>
          <p:sp>
            <p:nvSpPr>
              <p:cNvPr id="10812" name="Google Shape;10812;p212"/>
              <p:cNvSpPr/>
              <p:nvPr/>
            </p:nvSpPr>
            <p:spPr>
              <a:xfrm>
                <a:off x="495039" y="1057250"/>
                <a:ext cx="3437037" cy="2944435"/>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ctr">
                  <a:spcBef>
                    <a:spcPts val="0"/>
                  </a:spcBef>
                  <a:spcAft>
                    <a:spcPts val="0"/>
                  </a:spcAft>
                  <a:buNone/>
                </a:pPr>
                <a:r>
                  <a:rPr lang="en" sz="1300">
                    <a:solidFill>
                      <a:schemeClr val="dk1"/>
                    </a:solidFill>
                  </a:rPr>
                  <a:t>Cyberbullying is bullying with the use of technology. It can take place on social media, messaging platforms, gaming platforms and mobile phones. Some examples of cyberbullying are spreading lies about someone and  posting that on social media, sending hurtful, abusive or threatening messages or images, and impersonating someone and sending mean messages to others on their behalf or through fake accounts.</a:t>
                </a:r>
                <a:endParaRPr sz="1300">
                  <a:solidFill>
                    <a:schemeClr val="dk1"/>
                  </a:solidFill>
                </a:endParaRPr>
              </a:p>
              <a:p>
                <a:pPr indent="0" lvl="0" marL="0" rtl="0" algn="l">
                  <a:spcBef>
                    <a:spcPts val="0"/>
                  </a:spcBef>
                  <a:spcAft>
                    <a:spcPts val="0"/>
                  </a:spcAft>
                  <a:buNone/>
                </a:pPr>
                <a:r>
                  <a:t/>
                </a:r>
                <a:endParaRPr>
                  <a:solidFill>
                    <a:schemeClr val="dk1"/>
                  </a:solidFill>
                </a:endParaRPr>
              </a:p>
            </p:txBody>
          </p:sp>
          <p:sp>
            <p:nvSpPr>
              <p:cNvPr id="10813" name="Google Shape;10813;p212"/>
              <p:cNvSpPr/>
              <p:nvPr/>
            </p:nvSpPr>
            <p:spPr>
              <a:xfrm flipH="1">
                <a:off x="494877" y="1057250"/>
                <a:ext cx="3437037"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14" name="Google Shape;10814;p212"/>
          <p:cNvGrpSpPr/>
          <p:nvPr/>
        </p:nvGrpSpPr>
        <p:grpSpPr>
          <a:xfrm>
            <a:off x="695762" y="1655542"/>
            <a:ext cx="560767" cy="139276"/>
            <a:chOff x="4817137" y="299092"/>
            <a:chExt cx="560767" cy="139276"/>
          </a:xfrm>
        </p:grpSpPr>
        <p:grpSp>
          <p:nvGrpSpPr>
            <p:cNvPr id="10815" name="Google Shape;10815;p212"/>
            <p:cNvGrpSpPr/>
            <p:nvPr/>
          </p:nvGrpSpPr>
          <p:grpSpPr>
            <a:xfrm flipH="1">
              <a:off x="4817137" y="299092"/>
              <a:ext cx="139200" cy="139200"/>
              <a:chOff x="5192567" y="1122848"/>
              <a:chExt cx="139200" cy="139200"/>
            </a:xfrm>
          </p:grpSpPr>
          <p:sp>
            <p:nvSpPr>
              <p:cNvPr id="10816" name="Google Shape;10816;p212"/>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7" name="Google Shape;10817;p21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8" name="Google Shape;10818;p21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9" name="Google Shape;10819;p212"/>
            <p:cNvGrpSpPr/>
            <p:nvPr/>
          </p:nvGrpSpPr>
          <p:grpSpPr>
            <a:xfrm flipH="1">
              <a:off x="5238704" y="299094"/>
              <a:ext cx="139200" cy="139200"/>
              <a:chOff x="5192500" y="1122925"/>
              <a:chExt cx="139200" cy="139200"/>
            </a:xfrm>
          </p:grpSpPr>
          <p:sp>
            <p:nvSpPr>
              <p:cNvPr id="10820" name="Google Shape;10820;p212"/>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1" name="Google Shape;10821;p212"/>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2" name="Google Shape;10822;p212"/>
            <p:cNvGrpSpPr/>
            <p:nvPr/>
          </p:nvGrpSpPr>
          <p:grpSpPr>
            <a:xfrm flipH="1">
              <a:off x="5027921" y="299169"/>
              <a:ext cx="139200" cy="139200"/>
              <a:chOff x="4981783" y="1122924"/>
              <a:chExt cx="139200" cy="139200"/>
            </a:xfrm>
          </p:grpSpPr>
          <p:sp>
            <p:nvSpPr>
              <p:cNvPr id="10823" name="Google Shape;10823;p212"/>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4" name="Google Shape;10824;p212"/>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25" name="Google Shape;10825;p212"/>
          <p:cNvGrpSpPr/>
          <p:nvPr/>
        </p:nvGrpSpPr>
        <p:grpSpPr>
          <a:xfrm>
            <a:off x="4962962" y="1655542"/>
            <a:ext cx="560767" cy="139276"/>
            <a:chOff x="4817137" y="299092"/>
            <a:chExt cx="560767" cy="139276"/>
          </a:xfrm>
        </p:grpSpPr>
        <p:grpSp>
          <p:nvGrpSpPr>
            <p:cNvPr id="10826" name="Google Shape;10826;p212"/>
            <p:cNvGrpSpPr/>
            <p:nvPr/>
          </p:nvGrpSpPr>
          <p:grpSpPr>
            <a:xfrm flipH="1">
              <a:off x="4817137" y="299092"/>
              <a:ext cx="139200" cy="139200"/>
              <a:chOff x="5192567" y="1122848"/>
              <a:chExt cx="139200" cy="139200"/>
            </a:xfrm>
          </p:grpSpPr>
          <p:sp>
            <p:nvSpPr>
              <p:cNvPr id="10827" name="Google Shape;10827;p212"/>
              <p:cNvSpPr/>
              <p:nvPr/>
            </p:nvSpPr>
            <p:spPr>
              <a:xfrm>
                <a:off x="5192567" y="1122848"/>
                <a:ext cx="139200" cy="139200"/>
              </a:xfrm>
              <a:prstGeom prst="ellipse">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8" name="Google Shape;10828;p212"/>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9" name="Google Shape;10829;p212"/>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chemeClr val="accent6"/>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0" name="Google Shape;10830;p212"/>
            <p:cNvGrpSpPr/>
            <p:nvPr/>
          </p:nvGrpSpPr>
          <p:grpSpPr>
            <a:xfrm flipH="1">
              <a:off x="5238704" y="299094"/>
              <a:ext cx="139200" cy="139200"/>
              <a:chOff x="5192500" y="1122925"/>
              <a:chExt cx="139200" cy="139200"/>
            </a:xfrm>
          </p:grpSpPr>
          <p:sp>
            <p:nvSpPr>
              <p:cNvPr id="10831" name="Google Shape;10831;p212"/>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2" name="Google Shape;10832;p212"/>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33" name="Google Shape;10833;p212"/>
            <p:cNvGrpSpPr/>
            <p:nvPr/>
          </p:nvGrpSpPr>
          <p:grpSpPr>
            <a:xfrm flipH="1">
              <a:off x="5027921" y="299169"/>
              <a:ext cx="139200" cy="139200"/>
              <a:chOff x="4981783" y="1122924"/>
              <a:chExt cx="139200" cy="139200"/>
            </a:xfrm>
          </p:grpSpPr>
          <p:sp>
            <p:nvSpPr>
              <p:cNvPr id="10834" name="Google Shape;10834;p212"/>
              <p:cNvSpPr/>
              <p:nvPr/>
            </p:nvSpPr>
            <p:spPr>
              <a:xfrm>
                <a:off x="4981783" y="1122924"/>
                <a:ext cx="139200" cy="139200"/>
              </a:xfrm>
              <a:prstGeom prst="ellipse">
                <a:avLst/>
              </a:prstGeom>
              <a:solidFill>
                <a:srgbClr val="FFD96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5" name="Google Shape;10835;p212"/>
              <p:cNvSpPr/>
              <p:nvPr/>
            </p:nvSpPr>
            <p:spPr>
              <a:xfrm>
                <a:off x="5026333" y="1167474"/>
                <a:ext cx="50100" cy="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mc:AlternateContent>
    <mc:Choice Requires="p14">
      <p:transition spd="slow" p14:dur="1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0839" name="Shape 10839"/>
        <p:cNvGrpSpPr/>
        <p:nvPr/>
      </p:nvGrpSpPr>
      <p:grpSpPr>
        <a:xfrm>
          <a:off x="0" y="0"/>
          <a:ext cx="0" cy="0"/>
          <a:chOff x="0" y="0"/>
          <a:chExt cx="0" cy="0"/>
        </a:xfrm>
      </p:grpSpPr>
      <p:sp>
        <p:nvSpPr>
          <p:cNvPr id="10840" name="Google Shape;10840;p213"/>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1" name="Google Shape;10841;p213"/>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2" name="Google Shape;10842;p213"/>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43" name="Google Shape;10843;p213"/>
          <p:cNvGrpSpPr/>
          <p:nvPr/>
        </p:nvGrpSpPr>
        <p:grpSpPr>
          <a:xfrm>
            <a:off x="1126517" y="1483050"/>
            <a:ext cx="6890965" cy="2177374"/>
            <a:chOff x="494881" y="1057250"/>
            <a:chExt cx="6890965" cy="2177374"/>
          </a:xfrm>
        </p:grpSpPr>
        <p:sp>
          <p:nvSpPr>
            <p:cNvPr id="10844" name="Google Shape;10844;p213"/>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5" name="Google Shape;10845;p213"/>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46" name="Google Shape;10846;p213"/>
          <p:cNvSpPr/>
          <p:nvPr/>
        </p:nvSpPr>
        <p:spPr>
          <a:xfrm flipH="1">
            <a:off x="874788" y="2054579"/>
            <a:ext cx="1313100" cy="1313100"/>
          </a:xfrm>
          <a:prstGeom prst="rect">
            <a:avLst/>
          </a:prstGeom>
          <a:solidFill>
            <a:srgbClr val="C9DAF8"/>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7" name="Google Shape;10847;p213"/>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lnSpc>
                <a:spcPct val="126666"/>
              </a:lnSpc>
              <a:spcBef>
                <a:spcPts val="0"/>
              </a:spcBef>
              <a:spcAft>
                <a:spcPts val="0"/>
              </a:spcAft>
              <a:buNone/>
            </a:pPr>
            <a:r>
              <a:rPr b="0" lang="en" sz="3500">
                <a:solidFill>
                  <a:srgbClr val="333333"/>
                </a:solidFill>
                <a:highlight>
                  <a:srgbClr val="FFFFFF"/>
                </a:highlight>
                <a:latin typeface="Roboto"/>
                <a:ea typeface="Roboto"/>
                <a:cs typeface="Roboto"/>
                <a:sym typeface="Roboto"/>
              </a:rPr>
              <a:t> </a:t>
            </a:r>
            <a:endParaRPr b="0" sz="3500">
              <a:solidFill>
                <a:srgbClr val="333333"/>
              </a:solidFill>
              <a:highlight>
                <a:srgbClr val="FFFFFF"/>
              </a:highlight>
              <a:latin typeface="Roboto"/>
              <a:ea typeface="Roboto"/>
              <a:cs typeface="Roboto"/>
              <a:sym typeface="Roboto"/>
            </a:endParaRPr>
          </a:p>
          <a:p>
            <a:pPr indent="0" lvl="0" marL="0" rtl="0" algn="l">
              <a:lnSpc>
                <a:spcPct val="126666"/>
              </a:lnSpc>
              <a:spcBef>
                <a:spcPts val="0"/>
              </a:spcBef>
              <a:spcAft>
                <a:spcPts val="0"/>
              </a:spcAft>
              <a:buNone/>
            </a:pPr>
            <a:r>
              <a:t/>
            </a:r>
            <a:endParaRPr b="0" sz="3500">
              <a:solidFill>
                <a:srgbClr val="333333"/>
              </a:solidFill>
              <a:highlight>
                <a:srgbClr val="FFFFFF"/>
              </a:highlight>
              <a:latin typeface="Roboto"/>
              <a:ea typeface="Roboto"/>
              <a:cs typeface="Roboto"/>
              <a:sym typeface="Roboto"/>
            </a:endParaRPr>
          </a:p>
          <a:p>
            <a:pPr indent="0" lvl="0" marL="0" rtl="0" algn="l">
              <a:lnSpc>
                <a:spcPct val="126666"/>
              </a:lnSpc>
              <a:spcBef>
                <a:spcPts val="0"/>
              </a:spcBef>
              <a:spcAft>
                <a:spcPts val="0"/>
              </a:spcAft>
              <a:buNone/>
            </a:pPr>
            <a:r>
              <a:rPr lang="en" sz="3900">
                <a:solidFill>
                  <a:srgbClr val="0B37BA"/>
                </a:solidFill>
                <a:highlight>
                  <a:srgbClr val="FFFFFF"/>
                </a:highlight>
              </a:rPr>
              <a:t>What are the effects?</a:t>
            </a:r>
            <a:endParaRPr sz="3900">
              <a:solidFill>
                <a:srgbClr val="0B37BA"/>
              </a:solidFill>
              <a:highlight>
                <a:srgbClr val="FFFFFF"/>
              </a:highlight>
            </a:endParaRPr>
          </a:p>
          <a:p>
            <a:pPr indent="0" lvl="0" marL="0" rtl="0" algn="l">
              <a:spcBef>
                <a:spcPts val="0"/>
              </a:spcBef>
              <a:spcAft>
                <a:spcPts val="0"/>
              </a:spcAft>
              <a:buNone/>
            </a:pPr>
            <a:r>
              <a:t/>
            </a:r>
            <a:endParaRPr>
              <a:solidFill>
                <a:srgbClr val="0B37BA"/>
              </a:solidFill>
            </a:endParaRPr>
          </a:p>
        </p:txBody>
      </p:sp>
      <p:sp>
        <p:nvSpPr>
          <p:cNvPr id="10848" name="Google Shape;10848;p213"/>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02</a:t>
            </a:r>
            <a:endParaRPr>
              <a:solidFill>
                <a:srgbClr val="0B37BA"/>
              </a:solidFill>
            </a:endParaRPr>
          </a:p>
        </p:txBody>
      </p:sp>
      <p:sp>
        <p:nvSpPr>
          <p:cNvPr id="10849" name="Google Shape;10849;p213"/>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Quais são os efeitos?</a:t>
            </a:r>
            <a:endParaRPr/>
          </a:p>
        </p:txBody>
      </p:sp>
      <p:sp>
        <p:nvSpPr>
          <p:cNvPr id="10850" name="Google Shape;10850;p213"/>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51" name="Google Shape;10851;p213"/>
          <p:cNvGrpSpPr/>
          <p:nvPr/>
        </p:nvGrpSpPr>
        <p:grpSpPr>
          <a:xfrm>
            <a:off x="442162" y="400055"/>
            <a:ext cx="560767" cy="139276"/>
            <a:chOff x="4817137" y="299092"/>
            <a:chExt cx="560767" cy="139276"/>
          </a:xfrm>
        </p:grpSpPr>
        <p:grpSp>
          <p:nvGrpSpPr>
            <p:cNvPr id="10852" name="Google Shape;10852;p213"/>
            <p:cNvGrpSpPr/>
            <p:nvPr/>
          </p:nvGrpSpPr>
          <p:grpSpPr>
            <a:xfrm flipH="1">
              <a:off x="4817137" y="299092"/>
              <a:ext cx="139200" cy="139200"/>
              <a:chOff x="5192567" y="1122848"/>
              <a:chExt cx="139200" cy="139200"/>
            </a:xfrm>
          </p:grpSpPr>
          <p:sp>
            <p:nvSpPr>
              <p:cNvPr id="10853" name="Google Shape;10853;p213"/>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4" name="Google Shape;10854;p213"/>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5" name="Google Shape;10855;p213"/>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6" name="Google Shape;10856;p213"/>
            <p:cNvGrpSpPr/>
            <p:nvPr/>
          </p:nvGrpSpPr>
          <p:grpSpPr>
            <a:xfrm flipH="1">
              <a:off x="5238704" y="299094"/>
              <a:ext cx="139200" cy="139200"/>
              <a:chOff x="5192500" y="1122925"/>
              <a:chExt cx="139200" cy="139200"/>
            </a:xfrm>
          </p:grpSpPr>
          <p:sp>
            <p:nvSpPr>
              <p:cNvPr id="10857" name="Google Shape;10857;p213"/>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8" name="Google Shape;10858;p213"/>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9" name="Google Shape;10859;p213"/>
            <p:cNvGrpSpPr/>
            <p:nvPr/>
          </p:nvGrpSpPr>
          <p:grpSpPr>
            <a:xfrm flipH="1">
              <a:off x="5027921" y="299169"/>
              <a:ext cx="139200" cy="139200"/>
              <a:chOff x="4981783" y="1122924"/>
              <a:chExt cx="139200" cy="139200"/>
            </a:xfrm>
          </p:grpSpPr>
          <p:sp>
            <p:nvSpPr>
              <p:cNvPr id="10860" name="Google Shape;10860;p213"/>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1" name="Google Shape;10861;p213"/>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62" name="Google Shape;10862;p213"/>
          <p:cNvGrpSpPr/>
          <p:nvPr/>
        </p:nvGrpSpPr>
        <p:grpSpPr>
          <a:xfrm>
            <a:off x="5627363" y="4074080"/>
            <a:ext cx="2237680" cy="698604"/>
            <a:chOff x="5892900" y="3977892"/>
            <a:chExt cx="2237680" cy="698604"/>
          </a:xfrm>
        </p:grpSpPr>
        <p:sp>
          <p:nvSpPr>
            <p:cNvPr id="10863" name="Google Shape;10863;p213"/>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64" name="Google Shape;10864;p213"/>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0865" name="Google Shape;10865;p213"/>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66" name="Google Shape;10866;p213"/>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0867" name="Google Shape;10867;p213"/>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0868" name="Google Shape;10868;p213"/>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0869" name="Google Shape;10869;p213"/>
          <p:cNvGrpSpPr/>
          <p:nvPr/>
        </p:nvGrpSpPr>
        <p:grpSpPr>
          <a:xfrm>
            <a:off x="7865042" y="213186"/>
            <a:ext cx="867289" cy="1053982"/>
            <a:chOff x="7975155" y="539489"/>
            <a:chExt cx="763526" cy="927883"/>
          </a:xfrm>
        </p:grpSpPr>
        <p:grpSp>
          <p:nvGrpSpPr>
            <p:cNvPr id="10870" name="Google Shape;10870;p213"/>
            <p:cNvGrpSpPr/>
            <p:nvPr/>
          </p:nvGrpSpPr>
          <p:grpSpPr>
            <a:xfrm>
              <a:off x="7975155" y="683241"/>
              <a:ext cx="619774" cy="784131"/>
              <a:chOff x="1036750" y="2657625"/>
              <a:chExt cx="699125" cy="884525"/>
            </a:xfrm>
          </p:grpSpPr>
          <p:sp>
            <p:nvSpPr>
              <p:cNvPr id="10871" name="Google Shape;10871;p213"/>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2" name="Google Shape;10872;p213"/>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3" name="Google Shape;10873;p213"/>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4" name="Google Shape;10874;p213"/>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5" name="Google Shape;10875;p213"/>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6" name="Google Shape;10876;p213"/>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7" name="Google Shape;10877;p213"/>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8" name="Google Shape;10878;p213"/>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9" name="Google Shape;10879;p213"/>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0" name="Google Shape;10880;p213"/>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1" name="Google Shape;10881;p213"/>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2" name="Google Shape;10882;p213"/>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3" name="Google Shape;10883;p213"/>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84" name="Google Shape;10884;p213"/>
            <p:cNvGrpSpPr/>
            <p:nvPr/>
          </p:nvGrpSpPr>
          <p:grpSpPr>
            <a:xfrm>
              <a:off x="8051355" y="607041"/>
              <a:ext cx="619774" cy="784131"/>
              <a:chOff x="1036750" y="2657625"/>
              <a:chExt cx="699125" cy="884525"/>
            </a:xfrm>
          </p:grpSpPr>
          <p:sp>
            <p:nvSpPr>
              <p:cNvPr id="10885" name="Google Shape;10885;p213"/>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6" name="Google Shape;10886;p213"/>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7" name="Google Shape;10887;p213"/>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8" name="Google Shape;10888;p213"/>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9" name="Google Shape;10889;p213"/>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0" name="Google Shape;10890;p213"/>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1" name="Google Shape;10891;p213"/>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2" name="Google Shape;10892;p213"/>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3" name="Google Shape;10893;p213"/>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4" name="Google Shape;10894;p213"/>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5" name="Google Shape;10895;p213"/>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6" name="Google Shape;10896;p213"/>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7" name="Google Shape;10897;p213"/>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98" name="Google Shape;10898;p213"/>
            <p:cNvGrpSpPr/>
            <p:nvPr/>
          </p:nvGrpSpPr>
          <p:grpSpPr>
            <a:xfrm>
              <a:off x="8118906" y="539489"/>
              <a:ext cx="619774" cy="784131"/>
              <a:chOff x="1036750" y="2657625"/>
              <a:chExt cx="699125" cy="884525"/>
            </a:xfrm>
          </p:grpSpPr>
          <p:sp>
            <p:nvSpPr>
              <p:cNvPr id="10899" name="Google Shape;10899;p213"/>
              <p:cNvSpPr/>
              <p:nvPr/>
            </p:nvSpPr>
            <p:spPr>
              <a:xfrm>
                <a:off x="1036750" y="2657625"/>
                <a:ext cx="699125" cy="884525"/>
              </a:xfrm>
              <a:custGeom>
                <a:rect b="b" l="l" r="r" t="t"/>
                <a:pathLst>
                  <a:path extrusionOk="0" h="35381" w="27965">
                    <a:moveTo>
                      <a:pt x="1" y="0"/>
                    </a:moveTo>
                    <a:lnTo>
                      <a:pt x="1" y="35381"/>
                    </a:lnTo>
                    <a:lnTo>
                      <a:pt x="27965" y="35381"/>
                    </a:lnTo>
                    <a:lnTo>
                      <a:pt x="27965" y="6718"/>
                    </a:lnTo>
                    <a:lnTo>
                      <a:pt x="22038" y="0"/>
                    </a:lnTo>
                    <a:close/>
                  </a:path>
                </a:pathLst>
              </a:custGeom>
              <a:solidFill>
                <a:schemeClr val="lt1"/>
              </a:solid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0" name="Google Shape;10900;p213"/>
              <p:cNvSpPr/>
              <p:nvPr/>
            </p:nvSpPr>
            <p:spPr>
              <a:xfrm>
                <a:off x="1587675" y="2657625"/>
                <a:ext cx="148200" cy="167950"/>
              </a:xfrm>
              <a:custGeom>
                <a:rect b="b" l="l" r="r" t="t"/>
                <a:pathLst>
                  <a:path extrusionOk="0" h="6718" w="5928">
                    <a:moveTo>
                      <a:pt x="1" y="0"/>
                    </a:moveTo>
                    <a:lnTo>
                      <a:pt x="1" y="6718"/>
                    </a:lnTo>
                    <a:lnTo>
                      <a:pt x="5928" y="6718"/>
                    </a:lnTo>
                    <a:lnTo>
                      <a:pt x="1" y="0"/>
                    </a:lnTo>
                    <a:close/>
                  </a:path>
                </a:pathLst>
              </a:custGeom>
              <a:solidFill>
                <a:schemeClr val="lt1"/>
              </a:solidFill>
              <a:ln cap="rnd" cmpd="sng" w="19050">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1" name="Google Shape;10901;p213"/>
              <p:cNvSpPr/>
              <p:nvPr/>
            </p:nvSpPr>
            <p:spPr>
              <a:xfrm>
                <a:off x="1162150" y="287192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2" name="Google Shape;10902;p213"/>
              <p:cNvSpPr/>
              <p:nvPr/>
            </p:nvSpPr>
            <p:spPr>
              <a:xfrm>
                <a:off x="1162150" y="29281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3" name="Google Shape;10903;p213"/>
              <p:cNvSpPr/>
              <p:nvPr/>
            </p:nvSpPr>
            <p:spPr>
              <a:xfrm>
                <a:off x="1162150" y="2984375"/>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4" name="Google Shape;10904;p213"/>
              <p:cNvSpPr/>
              <p:nvPr/>
            </p:nvSpPr>
            <p:spPr>
              <a:xfrm>
                <a:off x="1162150" y="3040600"/>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5" name="Google Shape;10905;p213"/>
              <p:cNvSpPr/>
              <p:nvPr/>
            </p:nvSpPr>
            <p:spPr>
              <a:xfrm>
                <a:off x="1162150" y="30968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6" name="Google Shape;10906;p213"/>
              <p:cNvSpPr/>
              <p:nvPr/>
            </p:nvSpPr>
            <p:spPr>
              <a:xfrm>
                <a:off x="1162150" y="315307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7" name="Google Shape;10907;p213"/>
              <p:cNvSpPr/>
              <p:nvPr/>
            </p:nvSpPr>
            <p:spPr>
              <a:xfrm>
                <a:off x="1162150" y="32085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8" name="Google Shape;10908;p213"/>
              <p:cNvSpPr/>
              <p:nvPr/>
            </p:nvSpPr>
            <p:spPr>
              <a:xfrm>
                <a:off x="1162150" y="3264775"/>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9" name="Google Shape;10909;p213"/>
              <p:cNvSpPr/>
              <p:nvPr/>
            </p:nvSpPr>
            <p:spPr>
              <a:xfrm>
                <a:off x="1162150" y="3321000"/>
                <a:ext cx="448350" cy="25"/>
              </a:xfrm>
              <a:custGeom>
                <a:rect b="b" l="l" r="r" t="t"/>
                <a:pathLst>
                  <a:path extrusionOk="0" fill="none" h="1" w="17934">
                    <a:moveTo>
                      <a:pt x="0" y="1"/>
                    </a:moveTo>
                    <a:lnTo>
                      <a:pt x="17934" y="1"/>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0" name="Google Shape;10910;p213"/>
              <p:cNvSpPr/>
              <p:nvPr/>
            </p:nvSpPr>
            <p:spPr>
              <a:xfrm>
                <a:off x="1162150" y="3377250"/>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1" name="Google Shape;10911;p213"/>
              <p:cNvSpPr/>
              <p:nvPr/>
            </p:nvSpPr>
            <p:spPr>
              <a:xfrm>
                <a:off x="1162150" y="3433475"/>
                <a:ext cx="448350" cy="25"/>
              </a:xfrm>
              <a:custGeom>
                <a:rect b="b" l="l" r="r" t="t"/>
                <a:pathLst>
                  <a:path extrusionOk="0" fill="none" h="1" w="17934">
                    <a:moveTo>
                      <a:pt x="0" y="0"/>
                    </a:moveTo>
                    <a:lnTo>
                      <a:pt x="17934" y="0"/>
                    </a:lnTo>
                  </a:path>
                </a:pathLst>
              </a:custGeom>
              <a:noFill/>
              <a:ln cap="flat" cmpd="sng" w="19050">
                <a:solidFill>
                  <a:srgbClr val="21212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912" name="Google Shape;10912;p213"/>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
        <p:nvSpPr>
          <p:cNvPr id="10913" name="Google Shape;10913;p213"/>
          <p:cNvSpPr txBox="1"/>
          <p:nvPr/>
        </p:nvSpPr>
        <p:spPr>
          <a:xfrm>
            <a:off x="3999150" y="3800925"/>
            <a:ext cx="1432200" cy="95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450">
                <a:solidFill>
                  <a:schemeClr val="dk1"/>
                </a:solidFill>
              </a:rPr>
              <a:t>+	+	+</a:t>
            </a:r>
            <a:endParaRPr b="1" sz="1450">
              <a:solidFill>
                <a:schemeClr val="dk1"/>
              </a:solidFill>
            </a:endParaRPr>
          </a:p>
          <a:p>
            <a:pPr indent="0" lvl="0" marL="0" rtl="0" algn="l">
              <a:lnSpc>
                <a:spcPct val="115000"/>
              </a:lnSpc>
              <a:spcBef>
                <a:spcPts val="0"/>
              </a:spcBef>
              <a:spcAft>
                <a:spcPts val="0"/>
              </a:spcAft>
              <a:buNone/>
            </a:pPr>
            <a:r>
              <a:t/>
            </a:r>
            <a:endParaRPr b="1" sz="1550">
              <a:solidFill>
                <a:schemeClr val="dk1"/>
              </a:solidFill>
            </a:endParaRPr>
          </a:p>
          <a:p>
            <a:pPr indent="0" lvl="0" marL="0" rtl="0" algn="l">
              <a:lnSpc>
                <a:spcPct val="115000"/>
              </a:lnSpc>
              <a:spcBef>
                <a:spcPts val="0"/>
              </a:spcBef>
              <a:spcAft>
                <a:spcPts val="0"/>
              </a:spcAft>
              <a:buNone/>
            </a:pPr>
            <a:r>
              <a:t/>
            </a:r>
            <a:endParaRPr b="1" sz="1550">
              <a:solidFill>
                <a:schemeClr val="dk1"/>
              </a:solidFill>
            </a:endParaRPr>
          </a:p>
        </p:txBody>
      </p:sp>
      <p:sp>
        <p:nvSpPr>
          <p:cNvPr id="10914" name="Google Shape;10914;p213"/>
          <p:cNvSpPr/>
          <p:nvPr/>
        </p:nvSpPr>
        <p:spPr>
          <a:xfrm>
            <a:off x="8154050" y="2124600"/>
            <a:ext cx="506400" cy="8943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5" name="Google Shape;10915;p213"/>
          <p:cNvSpPr txBox="1"/>
          <p:nvPr/>
        </p:nvSpPr>
        <p:spPr>
          <a:xfrm>
            <a:off x="3999150" y="4074075"/>
            <a:ext cx="1234500" cy="40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450">
                <a:solidFill>
                  <a:schemeClr val="dk1"/>
                </a:solidFill>
              </a:rPr>
              <a:t>+	+	+</a:t>
            </a:r>
            <a:endParaRPr>
              <a:latin typeface="Source Sans Pro"/>
              <a:ea typeface="Source Sans Pro"/>
              <a:cs typeface="Source Sans Pro"/>
              <a:sym typeface="Source Sans Pro"/>
            </a:endParaRPr>
          </a:p>
        </p:txBody>
      </p:sp>
      <p:sp>
        <p:nvSpPr>
          <p:cNvPr id="10916" name="Google Shape;10916;p213"/>
          <p:cNvSpPr txBox="1"/>
          <p:nvPr/>
        </p:nvSpPr>
        <p:spPr>
          <a:xfrm>
            <a:off x="3999150" y="4364675"/>
            <a:ext cx="1313100" cy="40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450">
                <a:solidFill>
                  <a:schemeClr val="dk1"/>
                </a:solidFill>
              </a:rPr>
              <a:t>+	+	+</a:t>
            </a:r>
            <a:endParaRPr>
              <a:latin typeface="Source Sans Pro"/>
              <a:ea typeface="Source Sans Pro"/>
              <a:cs typeface="Source Sans Pro"/>
              <a:sym typeface="Source Sans Pro"/>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0920" name="Shape 10920"/>
        <p:cNvGrpSpPr/>
        <p:nvPr/>
      </p:nvGrpSpPr>
      <p:grpSpPr>
        <a:xfrm>
          <a:off x="0" y="0"/>
          <a:ext cx="0" cy="0"/>
          <a:chOff x="0" y="0"/>
          <a:chExt cx="0" cy="0"/>
        </a:xfrm>
      </p:grpSpPr>
      <p:sp>
        <p:nvSpPr>
          <p:cNvPr id="10921" name="Google Shape;10921;p214"/>
          <p:cNvSpPr/>
          <p:nvPr/>
        </p:nvSpPr>
        <p:spPr>
          <a:xfrm>
            <a:off x="5951958" y="749241"/>
            <a:ext cx="1619706" cy="497949"/>
          </a:xfrm>
          <a:custGeom>
            <a:rect b="b" l="l" r="r" t="t"/>
            <a:pathLst>
              <a:path extrusionOk="0" h="17569" w="41430">
                <a:moveTo>
                  <a:pt x="0" y="0"/>
                </a:moveTo>
                <a:lnTo>
                  <a:pt x="0" y="17569"/>
                </a:lnTo>
                <a:lnTo>
                  <a:pt x="41430" y="17569"/>
                </a:lnTo>
                <a:lnTo>
                  <a:pt x="41430" y="0"/>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1200">
                <a:latin typeface="Roboto Slab"/>
                <a:ea typeface="Roboto Slab"/>
                <a:cs typeface="Roboto Slab"/>
                <a:sym typeface="Roboto Slab"/>
              </a:rPr>
              <a:t>I’m not a</a:t>
            </a:r>
            <a:r>
              <a:rPr lang="en" sz="1300">
                <a:latin typeface="Roboto Slab"/>
                <a:ea typeface="Roboto Slab"/>
                <a:cs typeface="Roboto Slab"/>
                <a:sym typeface="Roboto Slab"/>
              </a:rPr>
              <a:t> </a:t>
            </a:r>
            <a:r>
              <a:rPr b="1" lang="en" sz="1000">
                <a:latin typeface="Roboto Slab"/>
                <a:ea typeface="Roboto Slab"/>
                <a:cs typeface="Roboto Slab"/>
                <a:sym typeface="Roboto Slab"/>
              </a:rPr>
              <a:t>ROBOT</a:t>
            </a:r>
            <a:endParaRPr b="1" sz="1000">
              <a:latin typeface="Roboto Slab"/>
              <a:ea typeface="Roboto Slab"/>
              <a:cs typeface="Roboto Slab"/>
              <a:sym typeface="Roboto Slab"/>
            </a:endParaRPr>
          </a:p>
        </p:txBody>
      </p:sp>
      <p:sp>
        <p:nvSpPr>
          <p:cNvPr id="10922" name="Google Shape;10922;p214"/>
          <p:cNvSpPr/>
          <p:nvPr/>
        </p:nvSpPr>
        <p:spPr>
          <a:xfrm>
            <a:off x="7239021" y="880331"/>
            <a:ext cx="235800" cy="235800"/>
          </a:xfrm>
          <a:prstGeom prst="rect">
            <a:avLst/>
          </a:prstGeom>
          <a:solidFill>
            <a:srgbClr val="6FA8DC"/>
          </a:solidFill>
          <a:ln cap="flat" cmpd="sng" w="19050">
            <a:solidFill>
              <a:srgbClr val="0B37B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3" name="Google Shape;10923;p214"/>
          <p:cNvSpPr/>
          <p:nvPr/>
        </p:nvSpPr>
        <p:spPr>
          <a:xfrm>
            <a:off x="728936" y="1573914"/>
            <a:ext cx="807300" cy="807300"/>
          </a:xfrm>
          <a:prstGeom prst="rect">
            <a:avLst/>
          </a:prstGeom>
          <a:solidFill>
            <a:srgbClr val="CFE2F3"/>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4" name="Google Shape;10924;p214"/>
          <p:cNvSpPr/>
          <p:nvPr/>
        </p:nvSpPr>
        <p:spPr>
          <a:xfrm>
            <a:off x="728936" y="2684689"/>
            <a:ext cx="807300" cy="807300"/>
          </a:xfrm>
          <a:prstGeom prst="rect">
            <a:avLst/>
          </a:prstGeom>
          <a:solidFill>
            <a:srgbClr val="F4CCCC"/>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925" name="Google Shape;10925;p214"/>
          <p:cNvSpPr/>
          <p:nvPr/>
        </p:nvSpPr>
        <p:spPr>
          <a:xfrm>
            <a:off x="728936" y="3795464"/>
            <a:ext cx="807300" cy="807300"/>
          </a:xfrm>
          <a:prstGeom prst="rect">
            <a:avLst/>
          </a:prstGeom>
          <a:solidFill>
            <a:srgbClr val="FFF2CC"/>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926" name="Google Shape;10926;p214"/>
          <p:cNvSpPr txBox="1"/>
          <p:nvPr/>
        </p:nvSpPr>
        <p:spPr>
          <a:xfrm>
            <a:off x="1643375" y="1471692"/>
            <a:ext cx="25896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B37BA"/>
                </a:solidFill>
                <a:latin typeface="Space Grotesk"/>
                <a:ea typeface="Space Grotesk"/>
                <a:cs typeface="Space Grotesk"/>
                <a:sym typeface="Space Grotesk"/>
              </a:rPr>
              <a:t>Mentally</a:t>
            </a:r>
            <a:endParaRPr b="1" sz="2200">
              <a:solidFill>
                <a:srgbClr val="0B37BA"/>
              </a:solidFill>
              <a:latin typeface="Space Grotesk"/>
              <a:ea typeface="Space Grotesk"/>
              <a:cs typeface="Space Grotesk"/>
              <a:sym typeface="Space Grotesk"/>
            </a:endParaRPr>
          </a:p>
        </p:txBody>
      </p:sp>
      <p:sp>
        <p:nvSpPr>
          <p:cNvPr id="10927" name="Google Shape;10927;p214"/>
          <p:cNvSpPr txBox="1"/>
          <p:nvPr/>
        </p:nvSpPr>
        <p:spPr>
          <a:xfrm>
            <a:off x="1643375" y="2588568"/>
            <a:ext cx="25896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B37BA"/>
                </a:solidFill>
                <a:latin typeface="Space Grotesk"/>
                <a:ea typeface="Space Grotesk"/>
                <a:cs typeface="Space Grotesk"/>
                <a:sym typeface="Space Grotesk"/>
              </a:rPr>
              <a:t>Emotionally</a:t>
            </a:r>
            <a:endParaRPr b="1" sz="2200">
              <a:solidFill>
                <a:srgbClr val="0B37BA"/>
              </a:solidFill>
              <a:latin typeface="Space Grotesk"/>
              <a:ea typeface="Space Grotesk"/>
              <a:cs typeface="Space Grotesk"/>
              <a:sym typeface="Space Grotesk"/>
            </a:endParaRPr>
          </a:p>
        </p:txBody>
      </p:sp>
      <p:sp>
        <p:nvSpPr>
          <p:cNvPr id="10928" name="Google Shape;10928;p214"/>
          <p:cNvSpPr txBox="1"/>
          <p:nvPr/>
        </p:nvSpPr>
        <p:spPr>
          <a:xfrm>
            <a:off x="1643375" y="1843100"/>
            <a:ext cx="2589600" cy="548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450">
                <a:solidFill>
                  <a:srgbClr val="333333"/>
                </a:solidFill>
              </a:rPr>
              <a:t>feeling upset, embarrassed, stupid, even afraid or angry</a:t>
            </a:r>
            <a:endParaRPr sz="1450">
              <a:solidFill>
                <a:srgbClr val="333333"/>
              </a:solidFill>
              <a:latin typeface="Roboto"/>
              <a:ea typeface="Roboto"/>
              <a:cs typeface="Roboto"/>
              <a:sym typeface="Roboto"/>
            </a:endParaRPr>
          </a:p>
        </p:txBody>
      </p:sp>
      <p:sp>
        <p:nvSpPr>
          <p:cNvPr id="10929" name="Google Shape;10929;p214"/>
          <p:cNvSpPr txBox="1"/>
          <p:nvPr/>
        </p:nvSpPr>
        <p:spPr>
          <a:xfrm>
            <a:off x="1643375" y="3699337"/>
            <a:ext cx="25896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B37BA"/>
                </a:solidFill>
                <a:latin typeface="Space Grotesk"/>
                <a:ea typeface="Space Grotesk"/>
                <a:cs typeface="Space Grotesk"/>
                <a:sym typeface="Space Grotesk"/>
              </a:rPr>
              <a:t>Physically</a:t>
            </a:r>
            <a:endParaRPr b="1" sz="2200">
              <a:solidFill>
                <a:srgbClr val="0B37BA"/>
              </a:solidFill>
              <a:latin typeface="Space Grotesk"/>
              <a:ea typeface="Space Grotesk"/>
              <a:cs typeface="Space Grotesk"/>
              <a:sym typeface="Space Grotesk"/>
            </a:endParaRPr>
          </a:p>
        </p:txBody>
      </p:sp>
      <p:sp>
        <p:nvSpPr>
          <p:cNvPr id="10930" name="Google Shape;10930;p214"/>
          <p:cNvSpPr txBox="1"/>
          <p:nvPr/>
        </p:nvSpPr>
        <p:spPr>
          <a:xfrm>
            <a:off x="1643363" y="2956628"/>
            <a:ext cx="2589600" cy="5445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450">
                <a:solidFill>
                  <a:srgbClr val="333333"/>
                </a:solidFill>
              </a:rPr>
              <a:t>feeling ashamed or losing interest in the things you love</a:t>
            </a:r>
            <a:endParaRPr sz="1600">
              <a:solidFill>
                <a:srgbClr val="0B37BA"/>
              </a:solidFill>
            </a:endParaRPr>
          </a:p>
        </p:txBody>
      </p:sp>
      <p:sp>
        <p:nvSpPr>
          <p:cNvPr id="10931" name="Google Shape;10931;p214"/>
          <p:cNvSpPr txBox="1"/>
          <p:nvPr/>
        </p:nvSpPr>
        <p:spPr>
          <a:xfrm>
            <a:off x="1643375" y="4134484"/>
            <a:ext cx="2589600" cy="5445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a:solidFill>
                  <a:srgbClr val="333333"/>
                </a:solidFill>
              </a:rPr>
              <a:t>tired, or experiencing symptoms like stomach aches and headaches </a:t>
            </a:r>
            <a:endParaRPr>
              <a:solidFill>
                <a:srgbClr val="0B37BA"/>
              </a:solidFill>
            </a:endParaRPr>
          </a:p>
        </p:txBody>
      </p:sp>
      <p:pic>
        <p:nvPicPr>
          <p:cNvPr id="10932" name="Google Shape;10932;p214"/>
          <p:cNvPicPr preferRelativeResize="0"/>
          <p:nvPr/>
        </p:nvPicPr>
        <p:blipFill rotWithShape="1">
          <a:blip r:embed="rId3">
            <a:alphaModFix/>
          </a:blip>
          <a:srcRect b="37026" l="45516" r="1271" t="7636"/>
          <a:stretch/>
        </p:blipFill>
        <p:spPr>
          <a:xfrm flipH="1">
            <a:off x="4700828" y="1983975"/>
            <a:ext cx="3591997" cy="2489801"/>
          </a:xfrm>
          <a:prstGeom prst="rect">
            <a:avLst/>
          </a:prstGeom>
          <a:noFill/>
          <a:ln cap="flat" cmpd="sng" w="19050">
            <a:solidFill>
              <a:srgbClr val="0B37BA"/>
            </a:solidFill>
            <a:prstDash val="solid"/>
            <a:round/>
            <a:headEnd len="sm" w="sm" type="none"/>
            <a:tailEnd len="sm" w="sm" type="none"/>
          </a:ln>
        </p:spPr>
      </p:pic>
      <p:grpSp>
        <p:nvGrpSpPr>
          <p:cNvPr id="10933" name="Google Shape;10933;p214"/>
          <p:cNvGrpSpPr/>
          <p:nvPr/>
        </p:nvGrpSpPr>
        <p:grpSpPr>
          <a:xfrm>
            <a:off x="4572000" y="1571050"/>
            <a:ext cx="3849672" cy="3034634"/>
            <a:chOff x="495035" y="1057268"/>
            <a:chExt cx="3849672" cy="3034634"/>
          </a:xfrm>
        </p:grpSpPr>
        <p:sp>
          <p:nvSpPr>
            <p:cNvPr id="10934" name="Google Shape;10934;p214"/>
            <p:cNvSpPr/>
            <p:nvPr/>
          </p:nvSpPr>
          <p:spPr>
            <a:xfrm>
              <a:off x="495035" y="1057268"/>
              <a:ext cx="3849672" cy="3034634"/>
            </a:xfrm>
            <a:custGeom>
              <a:rect b="b" l="l" r="r" t="t"/>
              <a:pathLst>
                <a:path extrusionOk="0" h="49424" w="99972">
                  <a:moveTo>
                    <a:pt x="0" y="1"/>
                  </a:moveTo>
                  <a:lnTo>
                    <a:pt x="0" y="49424"/>
                  </a:lnTo>
                  <a:lnTo>
                    <a:pt x="99972" y="49424"/>
                  </a:lnTo>
                  <a:lnTo>
                    <a:pt x="99972" y="1"/>
                  </a:lnTo>
                  <a:close/>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5" name="Google Shape;10935;p214"/>
            <p:cNvSpPr/>
            <p:nvPr/>
          </p:nvSpPr>
          <p:spPr>
            <a:xfrm flipH="1">
              <a:off x="495239" y="1057268"/>
              <a:ext cx="3849422" cy="270531"/>
            </a:xfrm>
            <a:custGeom>
              <a:rect b="b" l="l" r="r" t="t"/>
              <a:pathLst>
                <a:path extrusionOk="0" h="9029" w="99972">
                  <a:moveTo>
                    <a:pt x="0" y="1"/>
                  </a:moveTo>
                  <a:lnTo>
                    <a:pt x="0" y="9028"/>
                  </a:lnTo>
                  <a:lnTo>
                    <a:pt x="99972" y="9028"/>
                  </a:lnTo>
                  <a:lnTo>
                    <a:pt x="99972" y="1"/>
                  </a:lnTo>
                  <a:close/>
                </a:path>
              </a:pathLst>
            </a:custGeom>
            <a:solidFill>
              <a:schemeClr val="accen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36" name="Google Shape;10936;p214"/>
          <p:cNvSpPr/>
          <p:nvPr/>
        </p:nvSpPr>
        <p:spPr>
          <a:xfrm>
            <a:off x="7360408" y="1011283"/>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37" name="Google Shape;10937;p214"/>
          <p:cNvGrpSpPr/>
          <p:nvPr/>
        </p:nvGrpSpPr>
        <p:grpSpPr>
          <a:xfrm>
            <a:off x="7695943" y="3532919"/>
            <a:ext cx="992915" cy="1146064"/>
            <a:chOff x="7695943" y="3532919"/>
            <a:chExt cx="992915" cy="1146064"/>
          </a:xfrm>
        </p:grpSpPr>
        <p:grpSp>
          <p:nvGrpSpPr>
            <p:cNvPr id="10938" name="Google Shape;10938;p214"/>
            <p:cNvGrpSpPr/>
            <p:nvPr/>
          </p:nvGrpSpPr>
          <p:grpSpPr>
            <a:xfrm>
              <a:off x="7695943" y="3532919"/>
              <a:ext cx="992915" cy="1146064"/>
              <a:chOff x="7695943" y="3532919"/>
              <a:chExt cx="992915" cy="1146064"/>
            </a:xfrm>
          </p:grpSpPr>
          <p:sp>
            <p:nvSpPr>
              <p:cNvPr id="10939" name="Google Shape;10939;p214"/>
              <p:cNvSpPr/>
              <p:nvPr/>
            </p:nvSpPr>
            <p:spPr>
              <a:xfrm>
                <a:off x="7848343" y="3685319"/>
                <a:ext cx="840515" cy="993664"/>
              </a:xfrm>
              <a:custGeom>
                <a:rect b="b" l="l" r="r" t="t"/>
                <a:pathLst>
                  <a:path extrusionOk="0" h="9029" w="99972">
                    <a:moveTo>
                      <a:pt x="0" y="1"/>
                    </a:moveTo>
                    <a:lnTo>
                      <a:pt x="0" y="9028"/>
                    </a:lnTo>
                    <a:lnTo>
                      <a:pt x="99972" y="9028"/>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0" name="Google Shape;10940;p214"/>
              <p:cNvSpPr/>
              <p:nvPr/>
            </p:nvSpPr>
            <p:spPr>
              <a:xfrm>
                <a:off x="7772143" y="3609119"/>
                <a:ext cx="840515" cy="993664"/>
              </a:xfrm>
              <a:custGeom>
                <a:rect b="b" l="l" r="r" t="t"/>
                <a:pathLst>
                  <a:path extrusionOk="0" h="9029" w="99972">
                    <a:moveTo>
                      <a:pt x="0" y="1"/>
                    </a:moveTo>
                    <a:lnTo>
                      <a:pt x="0" y="9028"/>
                    </a:lnTo>
                    <a:lnTo>
                      <a:pt x="99972" y="9028"/>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1" name="Google Shape;10941;p214"/>
              <p:cNvGrpSpPr/>
              <p:nvPr/>
            </p:nvGrpSpPr>
            <p:grpSpPr>
              <a:xfrm>
                <a:off x="7695943" y="3532919"/>
                <a:ext cx="840515" cy="993664"/>
                <a:chOff x="5565852" y="1147720"/>
                <a:chExt cx="840515" cy="993664"/>
              </a:xfrm>
            </p:grpSpPr>
            <p:sp>
              <p:nvSpPr>
                <p:cNvPr id="10942" name="Google Shape;10942;p214"/>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3" name="Google Shape;10943;p214"/>
                <p:cNvGrpSpPr/>
                <p:nvPr/>
              </p:nvGrpSpPr>
              <p:grpSpPr>
                <a:xfrm>
                  <a:off x="6202848" y="1213287"/>
                  <a:ext cx="139356" cy="139356"/>
                  <a:chOff x="3300229" y="786025"/>
                  <a:chExt cx="116275" cy="116275"/>
                </a:xfrm>
              </p:grpSpPr>
              <p:sp>
                <p:nvSpPr>
                  <p:cNvPr id="10944" name="Google Shape;10944;p214"/>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5" name="Google Shape;10945;p214"/>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6" name="Google Shape;10946;p214"/>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0947" name="Google Shape;10947;p214"/>
            <p:cNvSpPr/>
            <p:nvPr/>
          </p:nvSpPr>
          <p:spPr>
            <a:xfrm>
              <a:off x="7905579" y="3921507"/>
              <a:ext cx="421242" cy="420154"/>
            </a:xfrm>
            <a:custGeom>
              <a:rect b="b" l="l" r="r" t="t"/>
              <a:pathLst>
                <a:path extrusionOk="0" h="11658" w="11689">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8" name="Google Shape;10948;p214"/>
          <p:cNvGrpSpPr/>
          <p:nvPr/>
        </p:nvGrpSpPr>
        <p:grpSpPr>
          <a:xfrm>
            <a:off x="884946" y="2839379"/>
            <a:ext cx="495277" cy="497957"/>
            <a:chOff x="5053900" y="3804850"/>
            <a:chExt cx="483150" cy="483125"/>
          </a:xfrm>
        </p:grpSpPr>
        <p:sp>
          <p:nvSpPr>
            <p:cNvPr id="10949" name="Google Shape;10949;p214"/>
            <p:cNvSpPr/>
            <p:nvPr/>
          </p:nvSpPr>
          <p:spPr>
            <a:xfrm>
              <a:off x="5053900" y="3804850"/>
              <a:ext cx="483150" cy="483125"/>
            </a:xfrm>
            <a:custGeom>
              <a:rect b="b" l="l" r="r" t="t"/>
              <a:pathLst>
                <a:path extrusionOk="0" h="19325" w="19326">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950" name="Google Shape;10950;p214"/>
            <p:cNvSpPr/>
            <p:nvPr/>
          </p:nvSpPr>
          <p:spPr>
            <a:xfrm>
              <a:off x="5168125" y="3947300"/>
              <a:ext cx="88275" cy="85000"/>
            </a:xfrm>
            <a:custGeom>
              <a:rect b="b" l="l" r="r" t="t"/>
              <a:pathLst>
                <a:path extrusionOk="0" h="3400" w="3531">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951" name="Google Shape;10951;p214"/>
            <p:cNvSpPr/>
            <p:nvPr/>
          </p:nvSpPr>
          <p:spPr>
            <a:xfrm>
              <a:off x="5334575" y="3947350"/>
              <a:ext cx="88325" cy="84950"/>
            </a:xfrm>
            <a:custGeom>
              <a:rect b="b" l="l" r="r" t="t"/>
              <a:pathLst>
                <a:path extrusionOk="0" h="3398" w="3533">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952" name="Google Shape;10952;p214"/>
            <p:cNvSpPr/>
            <p:nvPr/>
          </p:nvSpPr>
          <p:spPr>
            <a:xfrm>
              <a:off x="5170150" y="4060600"/>
              <a:ext cx="250650" cy="113225"/>
            </a:xfrm>
            <a:custGeom>
              <a:rect b="b" l="l" r="r" t="t"/>
              <a:pathLst>
                <a:path extrusionOk="0" h="4529" w="10026">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0953" name="Google Shape;10953;p214"/>
          <p:cNvGrpSpPr/>
          <p:nvPr/>
        </p:nvGrpSpPr>
        <p:grpSpPr>
          <a:xfrm>
            <a:off x="884943" y="1745023"/>
            <a:ext cx="495283" cy="497935"/>
            <a:chOff x="-22859750" y="2335900"/>
            <a:chExt cx="296950" cy="294375"/>
          </a:xfrm>
        </p:grpSpPr>
        <p:sp>
          <p:nvSpPr>
            <p:cNvPr id="10954" name="Google Shape;10954;p214"/>
            <p:cNvSpPr/>
            <p:nvPr/>
          </p:nvSpPr>
          <p:spPr>
            <a:xfrm>
              <a:off x="-22859750" y="2335900"/>
              <a:ext cx="296950" cy="294375"/>
            </a:xfrm>
            <a:custGeom>
              <a:rect b="b" l="l" r="r" t="t"/>
              <a:pathLst>
                <a:path extrusionOk="0" h="11775" w="11878">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5" name="Google Shape;10955;p214"/>
            <p:cNvSpPr/>
            <p:nvPr/>
          </p:nvSpPr>
          <p:spPr>
            <a:xfrm>
              <a:off x="-22685675" y="2408150"/>
              <a:ext cx="27575" cy="66175"/>
            </a:xfrm>
            <a:custGeom>
              <a:rect b="b" l="l" r="r" t="t"/>
              <a:pathLst>
                <a:path extrusionOk="0" h="2647" w="1103">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6" name="Google Shape;10956;p214"/>
            <p:cNvSpPr/>
            <p:nvPr/>
          </p:nvSpPr>
          <p:spPr>
            <a:xfrm>
              <a:off x="-22766800" y="2408950"/>
              <a:ext cx="27575" cy="66175"/>
            </a:xfrm>
            <a:custGeom>
              <a:rect b="b" l="l" r="r" t="t"/>
              <a:pathLst>
                <a:path extrusionOk="0" h="2647" w="1103">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957" name="Google Shape;10957;p214"/>
          <p:cNvPicPr preferRelativeResize="0"/>
          <p:nvPr/>
        </p:nvPicPr>
        <p:blipFill>
          <a:blip r:embed="rId4">
            <a:alphaModFix/>
          </a:blip>
          <a:stretch>
            <a:fillRect/>
          </a:stretch>
        </p:blipFill>
        <p:spPr>
          <a:xfrm>
            <a:off x="836475" y="3933750"/>
            <a:ext cx="592200" cy="592200"/>
          </a:xfrm>
          <a:prstGeom prst="rect">
            <a:avLst/>
          </a:prstGeom>
          <a:noFill/>
          <a:ln>
            <a:noFill/>
          </a:ln>
        </p:spPr>
      </p:pic>
      <p:sp>
        <p:nvSpPr>
          <p:cNvPr id="10958" name="Google Shape;10958;p214"/>
          <p:cNvSpPr txBox="1"/>
          <p:nvPr>
            <p:ph type="title"/>
          </p:nvPr>
        </p:nvSpPr>
        <p:spPr>
          <a:xfrm>
            <a:off x="625475" y="556400"/>
            <a:ext cx="63897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PRINCIPAL EFFECTS</a:t>
            </a:r>
            <a:endParaRPr/>
          </a:p>
        </p:txBody>
      </p:sp>
      <p:grpSp>
        <p:nvGrpSpPr>
          <p:cNvPr id="10959" name="Google Shape;10959;p214"/>
          <p:cNvGrpSpPr/>
          <p:nvPr/>
        </p:nvGrpSpPr>
        <p:grpSpPr>
          <a:xfrm>
            <a:off x="4633162" y="1619255"/>
            <a:ext cx="560767" cy="139276"/>
            <a:chOff x="4817137" y="299092"/>
            <a:chExt cx="560767" cy="139276"/>
          </a:xfrm>
        </p:grpSpPr>
        <p:grpSp>
          <p:nvGrpSpPr>
            <p:cNvPr id="10960" name="Google Shape;10960;p214"/>
            <p:cNvGrpSpPr/>
            <p:nvPr/>
          </p:nvGrpSpPr>
          <p:grpSpPr>
            <a:xfrm flipH="1">
              <a:off x="4817137" y="299092"/>
              <a:ext cx="139200" cy="139200"/>
              <a:chOff x="5192567" y="1122848"/>
              <a:chExt cx="139200" cy="139200"/>
            </a:xfrm>
          </p:grpSpPr>
          <p:sp>
            <p:nvSpPr>
              <p:cNvPr id="10961" name="Google Shape;10961;p214"/>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2" name="Google Shape;10962;p214"/>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3" name="Google Shape;10963;p214"/>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64" name="Google Shape;10964;p214"/>
            <p:cNvGrpSpPr/>
            <p:nvPr/>
          </p:nvGrpSpPr>
          <p:grpSpPr>
            <a:xfrm flipH="1">
              <a:off x="5238704" y="299094"/>
              <a:ext cx="139200" cy="139200"/>
              <a:chOff x="5192500" y="1122925"/>
              <a:chExt cx="139200" cy="139200"/>
            </a:xfrm>
          </p:grpSpPr>
          <p:sp>
            <p:nvSpPr>
              <p:cNvPr id="10965" name="Google Shape;10965;p214"/>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6" name="Google Shape;10966;p214"/>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67" name="Google Shape;10967;p214"/>
            <p:cNvGrpSpPr/>
            <p:nvPr/>
          </p:nvGrpSpPr>
          <p:grpSpPr>
            <a:xfrm flipH="1">
              <a:off x="5027921" y="299169"/>
              <a:ext cx="139200" cy="139200"/>
              <a:chOff x="4981783" y="1122924"/>
              <a:chExt cx="139200" cy="139200"/>
            </a:xfrm>
          </p:grpSpPr>
          <p:sp>
            <p:nvSpPr>
              <p:cNvPr id="10968" name="Google Shape;10968;p214"/>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9" name="Google Shape;10969;p214"/>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mc:AlternateContent>
    <mc:Choice Requires="p14">
      <p:transition spd="slow" p14:dur="1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0973" name="Shape 10973"/>
        <p:cNvGrpSpPr/>
        <p:nvPr/>
      </p:nvGrpSpPr>
      <p:grpSpPr>
        <a:xfrm>
          <a:off x="0" y="0"/>
          <a:ext cx="0" cy="0"/>
          <a:chOff x="0" y="0"/>
          <a:chExt cx="0" cy="0"/>
        </a:xfrm>
      </p:grpSpPr>
      <p:sp>
        <p:nvSpPr>
          <p:cNvPr id="10974" name="Google Shape;10974;p215"/>
          <p:cNvSpPr txBox="1"/>
          <p:nvPr>
            <p:ph type="title"/>
          </p:nvPr>
        </p:nvSpPr>
        <p:spPr>
          <a:xfrm>
            <a:off x="617550" y="556400"/>
            <a:ext cx="6389700" cy="59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PRINCIPAIS EFEITOS</a:t>
            </a:r>
            <a:endParaRPr/>
          </a:p>
        </p:txBody>
      </p:sp>
      <p:sp>
        <p:nvSpPr>
          <p:cNvPr id="10975" name="Google Shape;10975;p215"/>
          <p:cNvSpPr/>
          <p:nvPr/>
        </p:nvSpPr>
        <p:spPr>
          <a:xfrm>
            <a:off x="5951958" y="749241"/>
            <a:ext cx="1619706" cy="497949"/>
          </a:xfrm>
          <a:custGeom>
            <a:rect b="b" l="l" r="r" t="t"/>
            <a:pathLst>
              <a:path extrusionOk="0" h="17569" w="41430">
                <a:moveTo>
                  <a:pt x="0" y="0"/>
                </a:moveTo>
                <a:lnTo>
                  <a:pt x="0" y="17569"/>
                </a:lnTo>
                <a:lnTo>
                  <a:pt x="41430" y="17569"/>
                </a:lnTo>
                <a:lnTo>
                  <a:pt x="41430" y="0"/>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1200">
                <a:latin typeface="Roboto Slab"/>
                <a:ea typeface="Roboto Slab"/>
                <a:cs typeface="Roboto Slab"/>
                <a:sym typeface="Roboto Slab"/>
              </a:rPr>
              <a:t>I’m not a</a:t>
            </a:r>
            <a:r>
              <a:rPr lang="en" sz="1300">
                <a:latin typeface="Roboto Slab"/>
                <a:ea typeface="Roboto Slab"/>
                <a:cs typeface="Roboto Slab"/>
                <a:sym typeface="Roboto Slab"/>
              </a:rPr>
              <a:t> </a:t>
            </a:r>
            <a:r>
              <a:rPr b="1" lang="en" sz="1000">
                <a:latin typeface="Roboto Slab"/>
                <a:ea typeface="Roboto Slab"/>
                <a:cs typeface="Roboto Slab"/>
                <a:sym typeface="Roboto Slab"/>
              </a:rPr>
              <a:t>ROBOT</a:t>
            </a:r>
            <a:endParaRPr b="1" sz="1000">
              <a:latin typeface="Roboto Slab"/>
              <a:ea typeface="Roboto Slab"/>
              <a:cs typeface="Roboto Slab"/>
              <a:sym typeface="Roboto Slab"/>
            </a:endParaRPr>
          </a:p>
        </p:txBody>
      </p:sp>
      <p:sp>
        <p:nvSpPr>
          <p:cNvPr id="10976" name="Google Shape;10976;p215"/>
          <p:cNvSpPr/>
          <p:nvPr/>
        </p:nvSpPr>
        <p:spPr>
          <a:xfrm>
            <a:off x="7239021" y="880331"/>
            <a:ext cx="235800" cy="235800"/>
          </a:xfrm>
          <a:prstGeom prst="rect">
            <a:avLst/>
          </a:prstGeom>
          <a:solidFill>
            <a:srgbClr val="6FA8DC"/>
          </a:solidFill>
          <a:ln cap="flat" cmpd="sng" w="19050">
            <a:solidFill>
              <a:srgbClr val="0B37BA"/>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7" name="Google Shape;10977;p215"/>
          <p:cNvSpPr/>
          <p:nvPr/>
        </p:nvSpPr>
        <p:spPr>
          <a:xfrm>
            <a:off x="728936" y="1573914"/>
            <a:ext cx="807300" cy="807300"/>
          </a:xfrm>
          <a:prstGeom prst="rect">
            <a:avLst/>
          </a:prstGeom>
          <a:solidFill>
            <a:srgbClr val="CFE2F3"/>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8" name="Google Shape;10978;p215"/>
          <p:cNvSpPr/>
          <p:nvPr/>
        </p:nvSpPr>
        <p:spPr>
          <a:xfrm>
            <a:off x="728936" y="2684689"/>
            <a:ext cx="807300" cy="807300"/>
          </a:xfrm>
          <a:prstGeom prst="rect">
            <a:avLst/>
          </a:prstGeom>
          <a:solidFill>
            <a:srgbClr val="F4CCCC"/>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979" name="Google Shape;10979;p215"/>
          <p:cNvSpPr/>
          <p:nvPr/>
        </p:nvSpPr>
        <p:spPr>
          <a:xfrm>
            <a:off x="728936" y="3795464"/>
            <a:ext cx="807300" cy="807300"/>
          </a:xfrm>
          <a:prstGeom prst="rect">
            <a:avLst/>
          </a:prstGeom>
          <a:solidFill>
            <a:srgbClr val="FFF2CC"/>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980" name="Google Shape;10980;p215"/>
          <p:cNvSpPr txBox="1"/>
          <p:nvPr/>
        </p:nvSpPr>
        <p:spPr>
          <a:xfrm>
            <a:off x="1643375" y="1471692"/>
            <a:ext cx="25896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B37BA"/>
                </a:solidFill>
                <a:latin typeface="Space Grotesk"/>
                <a:ea typeface="Space Grotesk"/>
                <a:cs typeface="Space Grotesk"/>
                <a:sym typeface="Space Grotesk"/>
              </a:rPr>
              <a:t>Mentalmente</a:t>
            </a:r>
            <a:endParaRPr b="1" sz="2200">
              <a:solidFill>
                <a:srgbClr val="0B37BA"/>
              </a:solidFill>
              <a:latin typeface="Space Grotesk"/>
              <a:ea typeface="Space Grotesk"/>
              <a:cs typeface="Space Grotesk"/>
              <a:sym typeface="Space Grotesk"/>
            </a:endParaRPr>
          </a:p>
        </p:txBody>
      </p:sp>
      <p:sp>
        <p:nvSpPr>
          <p:cNvPr id="10981" name="Google Shape;10981;p215"/>
          <p:cNvSpPr txBox="1"/>
          <p:nvPr/>
        </p:nvSpPr>
        <p:spPr>
          <a:xfrm>
            <a:off x="1643375" y="2588568"/>
            <a:ext cx="25896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B37BA"/>
                </a:solidFill>
                <a:latin typeface="Space Grotesk"/>
                <a:ea typeface="Space Grotesk"/>
                <a:cs typeface="Space Grotesk"/>
                <a:sym typeface="Space Grotesk"/>
              </a:rPr>
              <a:t>Emocionalmente</a:t>
            </a:r>
            <a:endParaRPr b="1" sz="2200">
              <a:solidFill>
                <a:srgbClr val="0B37BA"/>
              </a:solidFill>
              <a:latin typeface="Space Grotesk"/>
              <a:ea typeface="Space Grotesk"/>
              <a:cs typeface="Space Grotesk"/>
              <a:sym typeface="Space Grotesk"/>
            </a:endParaRPr>
          </a:p>
        </p:txBody>
      </p:sp>
      <p:sp>
        <p:nvSpPr>
          <p:cNvPr id="10982" name="Google Shape;10982;p215"/>
          <p:cNvSpPr txBox="1"/>
          <p:nvPr/>
        </p:nvSpPr>
        <p:spPr>
          <a:xfrm>
            <a:off x="1643375" y="3699337"/>
            <a:ext cx="25896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B37BA"/>
                </a:solidFill>
                <a:latin typeface="Space Grotesk"/>
                <a:ea typeface="Space Grotesk"/>
                <a:cs typeface="Space Grotesk"/>
                <a:sym typeface="Space Grotesk"/>
              </a:rPr>
              <a:t>Fisicamente</a:t>
            </a:r>
            <a:endParaRPr b="1" sz="2200">
              <a:solidFill>
                <a:srgbClr val="0B37BA"/>
              </a:solidFill>
              <a:latin typeface="Space Grotesk"/>
              <a:ea typeface="Space Grotesk"/>
              <a:cs typeface="Space Grotesk"/>
              <a:sym typeface="Space Grotesk"/>
            </a:endParaRPr>
          </a:p>
        </p:txBody>
      </p:sp>
      <p:pic>
        <p:nvPicPr>
          <p:cNvPr id="10983" name="Google Shape;10983;p215"/>
          <p:cNvPicPr preferRelativeResize="0"/>
          <p:nvPr/>
        </p:nvPicPr>
        <p:blipFill rotWithShape="1">
          <a:blip r:embed="rId3">
            <a:alphaModFix/>
          </a:blip>
          <a:srcRect b="37026" l="45516" r="1271" t="7636"/>
          <a:stretch/>
        </p:blipFill>
        <p:spPr>
          <a:xfrm flipH="1">
            <a:off x="4700828" y="1983975"/>
            <a:ext cx="3591997" cy="2489801"/>
          </a:xfrm>
          <a:prstGeom prst="rect">
            <a:avLst/>
          </a:prstGeom>
          <a:noFill/>
          <a:ln cap="flat" cmpd="sng" w="19050">
            <a:solidFill>
              <a:srgbClr val="0B37BA"/>
            </a:solidFill>
            <a:prstDash val="solid"/>
            <a:round/>
            <a:headEnd len="sm" w="sm" type="none"/>
            <a:tailEnd len="sm" w="sm" type="none"/>
          </a:ln>
        </p:spPr>
      </p:pic>
      <p:grpSp>
        <p:nvGrpSpPr>
          <p:cNvPr id="10984" name="Google Shape;10984;p215"/>
          <p:cNvGrpSpPr/>
          <p:nvPr/>
        </p:nvGrpSpPr>
        <p:grpSpPr>
          <a:xfrm>
            <a:off x="4572000" y="1571050"/>
            <a:ext cx="3849672" cy="3034634"/>
            <a:chOff x="495035" y="1057268"/>
            <a:chExt cx="3849672" cy="3034634"/>
          </a:xfrm>
        </p:grpSpPr>
        <p:sp>
          <p:nvSpPr>
            <p:cNvPr id="10985" name="Google Shape;10985;p215"/>
            <p:cNvSpPr/>
            <p:nvPr/>
          </p:nvSpPr>
          <p:spPr>
            <a:xfrm>
              <a:off x="495035" y="1057268"/>
              <a:ext cx="3849672" cy="3034634"/>
            </a:xfrm>
            <a:custGeom>
              <a:rect b="b" l="l" r="r" t="t"/>
              <a:pathLst>
                <a:path extrusionOk="0" h="49424" w="99972">
                  <a:moveTo>
                    <a:pt x="0" y="1"/>
                  </a:moveTo>
                  <a:lnTo>
                    <a:pt x="0" y="49424"/>
                  </a:lnTo>
                  <a:lnTo>
                    <a:pt x="99972" y="49424"/>
                  </a:lnTo>
                  <a:lnTo>
                    <a:pt x="99972" y="1"/>
                  </a:lnTo>
                  <a:close/>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6" name="Google Shape;10986;p215"/>
            <p:cNvSpPr/>
            <p:nvPr/>
          </p:nvSpPr>
          <p:spPr>
            <a:xfrm flipH="1">
              <a:off x="495239" y="1057268"/>
              <a:ext cx="3849422" cy="270531"/>
            </a:xfrm>
            <a:custGeom>
              <a:rect b="b" l="l" r="r" t="t"/>
              <a:pathLst>
                <a:path extrusionOk="0" h="9029" w="99972">
                  <a:moveTo>
                    <a:pt x="0" y="1"/>
                  </a:moveTo>
                  <a:lnTo>
                    <a:pt x="0" y="9028"/>
                  </a:lnTo>
                  <a:lnTo>
                    <a:pt x="99972" y="9028"/>
                  </a:lnTo>
                  <a:lnTo>
                    <a:pt x="99972" y="1"/>
                  </a:lnTo>
                  <a:close/>
                </a:path>
              </a:pathLst>
            </a:custGeom>
            <a:solidFill>
              <a:srgbClr val="AA7652"/>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7" name="Google Shape;10987;p215"/>
          <p:cNvSpPr/>
          <p:nvPr/>
        </p:nvSpPr>
        <p:spPr>
          <a:xfrm>
            <a:off x="7360408" y="1011283"/>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88" name="Google Shape;10988;p215"/>
          <p:cNvGrpSpPr/>
          <p:nvPr/>
        </p:nvGrpSpPr>
        <p:grpSpPr>
          <a:xfrm>
            <a:off x="7695943" y="3532919"/>
            <a:ext cx="992915" cy="1146064"/>
            <a:chOff x="7695943" y="3532919"/>
            <a:chExt cx="992915" cy="1146064"/>
          </a:xfrm>
        </p:grpSpPr>
        <p:grpSp>
          <p:nvGrpSpPr>
            <p:cNvPr id="10989" name="Google Shape;10989;p215"/>
            <p:cNvGrpSpPr/>
            <p:nvPr/>
          </p:nvGrpSpPr>
          <p:grpSpPr>
            <a:xfrm>
              <a:off x="7695943" y="3532919"/>
              <a:ext cx="992915" cy="1146064"/>
              <a:chOff x="7695943" y="3532919"/>
              <a:chExt cx="992915" cy="1146064"/>
            </a:xfrm>
          </p:grpSpPr>
          <p:sp>
            <p:nvSpPr>
              <p:cNvPr id="10990" name="Google Shape;10990;p215"/>
              <p:cNvSpPr/>
              <p:nvPr/>
            </p:nvSpPr>
            <p:spPr>
              <a:xfrm>
                <a:off x="7848343" y="3685319"/>
                <a:ext cx="840515" cy="993664"/>
              </a:xfrm>
              <a:custGeom>
                <a:rect b="b" l="l" r="r" t="t"/>
                <a:pathLst>
                  <a:path extrusionOk="0" h="9029" w="99972">
                    <a:moveTo>
                      <a:pt x="0" y="1"/>
                    </a:moveTo>
                    <a:lnTo>
                      <a:pt x="0" y="9028"/>
                    </a:lnTo>
                    <a:lnTo>
                      <a:pt x="99972" y="9028"/>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1" name="Google Shape;10991;p215"/>
              <p:cNvSpPr/>
              <p:nvPr/>
            </p:nvSpPr>
            <p:spPr>
              <a:xfrm>
                <a:off x="7772143" y="3609119"/>
                <a:ext cx="840515" cy="993664"/>
              </a:xfrm>
              <a:custGeom>
                <a:rect b="b" l="l" r="r" t="t"/>
                <a:pathLst>
                  <a:path extrusionOk="0" h="9029" w="99972">
                    <a:moveTo>
                      <a:pt x="0" y="1"/>
                    </a:moveTo>
                    <a:lnTo>
                      <a:pt x="0" y="9028"/>
                    </a:lnTo>
                    <a:lnTo>
                      <a:pt x="99972" y="9028"/>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92" name="Google Shape;10992;p215"/>
              <p:cNvGrpSpPr/>
              <p:nvPr/>
            </p:nvGrpSpPr>
            <p:grpSpPr>
              <a:xfrm>
                <a:off x="7695943" y="3532919"/>
                <a:ext cx="840515" cy="993664"/>
                <a:chOff x="5565852" y="1147720"/>
                <a:chExt cx="840515" cy="993664"/>
              </a:xfrm>
            </p:grpSpPr>
            <p:sp>
              <p:nvSpPr>
                <p:cNvPr id="10993" name="Google Shape;10993;p215"/>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94" name="Google Shape;10994;p215"/>
                <p:cNvGrpSpPr/>
                <p:nvPr/>
              </p:nvGrpSpPr>
              <p:grpSpPr>
                <a:xfrm>
                  <a:off x="6202848" y="1213287"/>
                  <a:ext cx="139356" cy="139356"/>
                  <a:chOff x="3300229" y="786025"/>
                  <a:chExt cx="116275" cy="116275"/>
                </a:xfrm>
              </p:grpSpPr>
              <p:sp>
                <p:nvSpPr>
                  <p:cNvPr id="10995" name="Google Shape;10995;p215"/>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6" name="Google Shape;10996;p215"/>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7" name="Google Shape;10997;p215"/>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0998" name="Google Shape;10998;p215"/>
            <p:cNvSpPr/>
            <p:nvPr/>
          </p:nvSpPr>
          <p:spPr>
            <a:xfrm>
              <a:off x="7905579" y="3921507"/>
              <a:ext cx="421242" cy="420154"/>
            </a:xfrm>
            <a:custGeom>
              <a:rect b="b" l="l" r="r" t="t"/>
              <a:pathLst>
                <a:path extrusionOk="0" h="11658" w="11689">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9" name="Google Shape;10999;p215"/>
          <p:cNvGrpSpPr/>
          <p:nvPr/>
        </p:nvGrpSpPr>
        <p:grpSpPr>
          <a:xfrm>
            <a:off x="884946" y="2839379"/>
            <a:ext cx="495277" cy="497957"/>
            <a:chOff x="5053900" y="3804850"/>
            <a:chExt cx="483150" cy="483125"/>
          </a:xfrm>
        </p:grpSpPr>
        <p:sp>
          <p:nvSpPr>
            <p:cNvPr id="11000" name="Google Shape;11000;p215"/>
            <p:cNvSpPr/>
            <p:nvPr/>
          </p:nvSpPr>
          <p:spPr>
            <a:xfrm>
              <a:off x="5053900" y="3804850"/>
              <a:ext cx="483150" cy="483125"/>
            </a:xfrm>
            <a:custGeom>
              <a:rect b="b" l="l" r="r" t="t"/>
              <a:pathLst>
                <a:path extrusionOk="0" h="19325" w="19326">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001" name="Google Shape;11001;p215"/>
            <p:cNvSpPr/>
            <p:nvPr/>
          </p:nvSpPr>
          <p:spPr>
            <a:xfrm>
              <a:off x="5168125" y="3947300"/>
              <a:ext cx="88275" cy="85000"/>
            </a:xfrm>
            <a:custGeom>
              <a:rect b="b" l="l" r="r" t="t"/>
              <a:pathLst>
                <a:path extrusionOk="0" h="3400" w="3531">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002" name="Google Shape;11002;p215"/>
            <p:cNvSpPr/>
            <p:nvPr/>
          </p:nvSpPr>
          <p:spPr>
            <a:xfrm>
              <a:off x="5334575" y="3947350"/>
              <a:ext cx="88325" cy="84950"/>
            </a:xfrm>
            <a:custGeom>
              <a:rect b="b" l="l" r="r" t="t"/>
              <a:pathLst>
                <a:path extrusionOk="0" h="3398" w="3533">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003" name="Google Shape;11003;p215"/>
            <p:cNvSpPr/>
            <p:nvPr/>
          </p:nvSpPr>
          <p:spPr>
            <a:xfrm>
              <a:off x="5170150" y="4060600"/>
              <a:ext cx="250650" cy="113225"/>
            </a:xfrm>
            <a:custGeom>
              <a:rect b="b" l="l" r="r" t="t"/>
              <a:pathLst>
                <a:path extrusionOk="0" h="4529" w="10026">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1004" name="Google Shape;11004;p215"/>
          <p:cNvGrpSpPr/>
          <p:nvPr/>
        </p:nvGrpSpPr>
        <p:grpSpPr>
          <a:xfrm>
            <a:off x="884943" y="1745023"/>
            <a:ext cx="495283" cy="497935"/>
            <a:chOff x="-22859750" y="2335900"/>
            <a:chExt cx="296950" cy="294375"/>
          </a:xfrm>
        </p:grpSpPr>
        <p:sp>
          <p:nvSpPr>
            <p:cNvPr id="11005" name="Google Shape;11005;p215"/>
            <p:cNvSpPr/>
            <p:nvPr/>
          </p:nvSpPr>
          <p:spPr>
            <a:xfrm>
              <a:off x="-22859750" y="2335900"/>
              <a:ext cx="296950" cy="294375"/>
            </a:xfrm>
            <a:custGeom>
              <a:rect b="b" l="l" r="r" t="t"/>
              <a:pathLst>
                <a:path extrusionOk="0" h="11775" w="11878">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6" name="Google Shape;11006;p215"/>
            <p:cNvSpPr/>
            <p:nvPr/>
          </p:nvSpPr>
          <p:spPr>
            <a:xfrm>
              <a:off x="-22685675" y="2408150"/>
              <a:ext cx="27575" cy="66175"/>
            </a:xfrm>
            <a:custGeom>
              <a:rect b="b" l="l" r="r" t="t"/>
              <a:pathLst>
                <a:path extrusionOk="0" h="2647" w="1103">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7" name="Google Shape;11007;p215"/>
            <p:cNvSpPr/>
            <p:nvPr/>
          </p:nvSpPr>
          <p:spPr>
            <a:xfrm>
              <a:off x="-22766800" y="2408950"/>
              <a:ext cx="27575" cy="66175"/>
            </a:xfrm>
            <a:custGeom>
              <a:rect b="b" l="l" r="r" t="t"/>
              <a:pathLst>
                <a:path extrusionOk="0" h="2647" w="1103">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008" name="Google Shape;11008;p215"/>
          <p:cNvPicPr preferRelativeResize="0"/>
          <p:nvPr/>
        </p:nvPicPr>
        <p:blipFill>
          <a:blip r:embed="rId4">
            <a:alphaModFix/>
          </a:blip>
          <a:stretch>
            <a:fillRect/>
          </a:stretch>
        </p:blipFill>
        <p:spPr>
          <a:xfrm>
            <a:off x="836475" y="3933750"/>
            <a:ext cx="592200" cy="592200"/>
          </a:xfrm>
          <a:prstGeom prst="rect">
            <a:avLst/>
          </a:prstGeom>
          <a:noFill/>
          <a:ln>
            <a:noFill/>
          </a:ln>
        </p:spPr>
      </p:pic>
      <p:sp>
        <p:nvSpPr>
          <p:cNvPr id="11009" name="Google Shape;11009;p215"/>
          <p:cNvSpPr txBox="1"/>
          <p:nvPr/>
        </p:nvSpPr>
        <p:spPr>
          <a:xfrm>
            <a:off x="1536225" y="1941475"/>
            <a:ext cx="2589600" cy="548700"/>
          </a:xfrm>
          <a:prstGeom prst="rect">
            <a:avLst/>
          </a:prstGeom>
          <a:noFill/>
          <a:ln cap="flat" cmpd="sng" w="9525">
            <a:solidFill>
              <a:srgbClr val="D1FFD1"/>
            </a:solidFill>
            <a:prstDash val="solid"/>
            <a:round/>
            <a:headEnd len="sm" w="sm" type="none"/>
            <a:tailEnd len="sm" w="sm" type="none"/>
          </a:ln>
        </p:spPr>
        <p:txBody>
          <a:bodyPr anchorCtr="0" anchor="ctr" bIns="91425" lIns="91425" spcFirstLastPara="1" rIns="91425" wrap="square" tIns="91425">
            <a:noAutofit/>
          </a:bodyPr>
          <a:lstStyle/>
          <a:p>
            <a:pPr indent="0" lvl="0" marL="0" marR="38100" rtl="0" algn="l">
              <a:lnSpc>
                <a:spcPct val="100000"/>
              </a:lnSpc>
              <a:spcBef>
                <a:spcPts val="0"/>
              </a:spcBef>
              <a:spcAft>
                <a:spcPts val="0"/>
              </a:spcAft>
              <a:buNone/>
            </a:pPr>
            <a:r>
              <a:rPr lang="en"/>
              <a:t>Irritação</a:t>
            </a:r>
            <a:r>
              <a:rPr lang="en"/>
              <a:t>, </a:t>
            </a:r>
            <a:r>
              <a:rPr lang="en"/>
              <a:t>embaraço,</a:t>
            </a:r>
            <a:r>
              <a:rPr lang="en"/>
              <a:t> até mesmo medo ou raiva</a:t>
            </a:r>
            <a:endParaRPr/>
          </a:p>
          <a:p>
            <a:pPr indent="0" lvl="0" marL="0" rtl="0" algn="l">
              <a:lnSpc>
                <a:spcPct val="100000"/>
              </a:lnSpc>
              <a:spcBef>
                <a:spcPts val="0"/>
              </a:spcBef>
              <a:spcAft>
                <a:spcPts val="0"/>
              </a:spcAft>
              <a:buNone/>
            </a:pPr>
            <a:r>
              <a:t/>
            </a:r>
            <a:endParaRPr sz="1450">
              <a:solidFill>
                <a:srgbClr val="333333"/>
              </a:solidFill>
            </a:endParaRPr>
          </a:p>
        </p:txBody>
      </p:sp>
      <p:sp>
        <p:nvSpPr>
          <p:cNvPr id="11010" name="Google Shape;11010;p215"/>
          <p:cNvSpPr txBox="1"/>
          <p:nvPr/>
        </p:nvSpPr>
        <p:spPr>
          <a:xfrm>
            <a:off x="1643363" y="3057403"/>
            <a:ext cx="2589600" cy="544500"/>
          </a:xfrm>
          <a:prstGeom prst="rect">
            <a:avLst/>
          </a:prstGeom>
          <a:noFill/>
          <a:ln>
            <a:noFill/>
          </a:ln>
        </p:spPr>
        <p:txBody>
          <a:bodyPr anchorCtr="0" anchor="ctr" bIns="91425" lIns="91425" spcFirstLastPara="1" rIns="91425" wrap="square" tIns="91425">
            <a:noAutofit/>
          </a:bodyPr>
          <a:lstStyle/>
          <a:p>
            <a:pPr indent="0" lvl="0" marL="0" marR="38100" rtl="0" algn="l">
              <a:lnSpc>
                <a:spcPct val="100000"/>
              </a:lnSpc>
              <a:spcBef>
                <a:spcPts val="0"/>
              </a:spcBef>
              <a:spcAft>
                <a:spcPts val="0"/>
              </a:spcAft>
              <a:buNone/>
            </a:pPr>
            <a:r>
              <a:rPr lang="en">
                <a:solidFill>
                  <a:srgbClr val="212121"/>
                </a:solidFill>
              </a:rPr>
              <a:t>Vergonha</a:t>
            </a:r>
            <a:r>
              <a:rPr lang="en">
                <a:solidFill>
                  <a:srgbClr val="212121"/>
                </a:solidFill>
              </a:rPr>
              <a:t>  ou perda de  interesse pelas coisas de que se gosta</a:t>
            </a:r>
            <a:endParaRPr>
              <a:solidFill>
                <a:srgbClr val="212121"/>
              </a:solidFill>
            </a:endParaRPr>
          </a:p>
          <a:p>
            <a:pPr indent="0" lvl="0" marL="0" rtl="0" algn="l">
              <a:spcBef>
                <a:spcPts val="0"/>
              </a:spcBef>
              <a:spcAft>
                <a:spcPts val="0"/>
              </a:spcAft>
              <a:buNone/>
            </a:pPr>
            <a:r>
              <a:t/>
            </a:r>
            <a:endParaRPr>
              <a:solidFill>
                <a:srgbClr val="212121"/>
              </a:solidFill>
              <a:latin typeface="Roboto"/>
              <a:ea typeface="Roboto"/>
              <a:cs typeface="Roboto"/>
              <a:sym typeface="Roboto"/>
            </a:endParaRPr>
          </a:p>
        </p:txBody>
      </p:sp>
      <p:sp>
        <p:nvSpPr>
          <p:cNvPr id="11011" name="Google Shape;11011;p215"/>
          <p:cNvSpPr txBox="1"/>
          <p:nvPr/>
        </p:nvSpPr>
        <p:spPr>
          <a:xfrm>
            <a:off x="1643375" y="4168159"/>
            <a:ext cx="2589600" cy="544500"/>
          </a:xfrm>
          <a:prstGeom prst="rect">
            <a:avLst/>
          </a:prstGeom>
          <a:noFill/>
          <a:ln>
            <a:noFill/>
          </a:ln>
        </p:spPr>
        <p:txBody>
          <a:bodyPr anchorCtr="0" anchor="ctr" bIns="91425" lIns="91425" spcFirstLastPara="1" rIns="91425" wrap="square" tIns="91425">
            <a:noAutofit/>
          </a:bodyPr>
          <a:lstStyle/>
          <a:p>
            <a:pPr indent="0" lvl="0" marL="0" marR="38100" rtl="0" algn="l">
              <a:lnSpc>
                <a:spcPct val="100000"/>
              </a:lnSpc>
              <a:spcBef>
                <a:spcPts val="0"/>
              </a:spcBef>
              <a:spcAft>
                <a:spcPts val="0"/>
              </a:spcAft>
              <a:buNone/>
            </a:pPr>
            <a:r>
              <a:rPr lang="en">
                <a:solidFill>
                  <a:srgbClr val="212121"/>
                </a:solidFill>
              </a:rPr>
              <a:t>C</a:t>
            </a:r>
            <a:r>
              <a:rPr lang="en">
                <a:solidFill>
                  <a:srgbClr val="212121"/>
                </a:solidFill>
              </a:rPr>
              <a:t>ansado ou com outros sintomas, como dores de estômago e dores de cabeça</a:t>
            </a:r>
            <a:endParaRPr>
              <a:solidFill>
                <a:srgbClr val="212121"/>
              </a:solidFill>
            </a:endParaRPr>
          </a:p>
          <a:p>
            <a:pPr indent="0" lvl="0" marL="0" rtl="0" algn="l">
              <a:spcBef>
                <a:spcPts val="0"/>
              </a:spcBef>
              <a:spcAft>
                <a:spcPts val="0"/>
              </a:spcAft>
              <a:buNone/>
            </a:pPr>
            <a:r>
              <a:t/>
            </a:r>
            <a:endParaRPr>
              <a:solidFill>
                <a:srgbClr val="333333"/>
              </a:solidFill>
            </a:endParaRPr>
          </a:p>
        </p:txBody>
      </p:sp>
      <p:grpSp>
        <p:nvGrpSpPr>
          <p:cNvPr id="11012" name="Google Shape;11012;p215"/>
          <p:cNvGrpSpPr/>
          <p:nvPr/>
        </p:nvGrpSpPr>
        <p:grpSpPr>
          <a:xfrm>
            <a:off x="4633162" y="1619255"/>
            <a:ext cx="560767" cy="139276"/>
            <a:chOff x="4817137" y="299092"/>
            <a:chExt cx="560767" cy="139276"/>
          </a:xfrm>
        </p:grpSpPr>
        <p:grpSp>
          <p:nvGrpSpPr>
            <p:cNvPr id="11013" name="Google Shape;11013;p215"/>
            <p:cNvGrpSpPr/>
            <p:nvPr/>
          </p:nvGrpSpPr>
          <p:grpSpPr>
            <a:xfrm flipH="1">
              <a:off x="4817137" y="299092"/>
              <a:ext cx="139200" cy="139200"/>
              <a:chOff x="5192567" y="1122848"/>
              <a:chExt cx="139200" cy="139200"/>
            </a:xfrm>
          </p:grpSpPr>
          <p:sp>
            <p:nvSpPr>
              <p:cNvPr id="11014" name="Google Shape;11014;p215"/>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5" name="Google Shape;11015;p21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6" name="Google Shape;11016;p21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7" name="Google Shape;11017;p215"/>
            <p:cNvGrpSpPr/>
            <p:nvPr/>
          </p:nvGrpSpPr>
          <p:grpSpPr>
            <a:xfrm flipH="1">
              <a:off x="5238704" y="299094"/>
              <a:ext cx="139200" cy="139200"/>
              <a:chOff x="5192500" y="1122925"/>
              <a:chExt cx="139200" cy="139200"/>
            </a:xfrm>
          </p:grpSpPr>
          <p:sp>
            <p:nvSpPr>
              <p:cNvPr id="11018" name="Google Shape;11018;p215"/>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9" name="Google Shape;11019;p215"/>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20" name="Google Shape;11020;p215"/>
            <p:cNvGrpSpPr/>
            <p:nvPr/>
          </p:nvGrpSpPr>
          <p:grpSpPr>
            <a:xfrm flipH="1">
              <a:off x="5027921" y="299169"/>
              <a:ext cx="139200" cy="139200"/>
              <a:chOff x="4981783" y="1122924"/>
              <a:chExt cx="139200" cy="139200"/>
            </a:xfrm>
          </p:grpSpPr>
          <p:sp>
            <p:nvSpPr>
              <p:cNvPr id="11021" name="Google Shape;11021;p215"/>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2" name="Google Shape;11022;p215"/>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mc:AlternateContent>
    <mc:Choice Requires="p14">
      <p:transition spd="slow" p14:dur="10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026" name="Shape 11026"/>
        <p:cNvGrpSpPr/>
        <p:nvPr/>
      </p:nvGrpSpPr>
      <p:grpSpPr>
        <a:xfrm>
          <a:off x="0" y="0"/>
          <a:ext cx="0" cy="0"/>
          <a:chOff x="0" y="0"/>
          <a:chExt cx="0" cy="0"/>
        </a:xfrm>
      </p:grpSpPr>
      <p:sp>
        <p:nvSpPr>
          <p:cNvPr id="11027" name="Google Shape;11027;p216"/>
          <p:cNvSpPr/>
          <p:nvPr/>
        </p:nvSpPr>
        <p:spPr>
          <a:xfrm>
            <a:off x="4090375" y="4029325"/>
            <a:ext cx="4823100" cy="7881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8" name="Google Shape;11028;p216"/>
          <p:cNvSpPr/>
          <p:nvPr/>
        </p:nvSpPr>
        <p:spPr>
          <a:xfrm>
            <a:off x="7417625" y="213675"/>
            <a:ext cx="1495800" cy="1053000"/>
          </a:xfrm>
          <a:prstGeom prst="rect">
            <a:avLst/>
          </a:prstGeom>
          <a:solidFill>
            <a:srgbClr val="E9FFE9"/>
          </a:solidFill>
          <a:ln cap="flat" cmpd="sng" w="9525">
            <a:solidFill>
              <a:srgbClr val="E9FF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9" name="Google Shape;11029;p216"/>
          <p:cNvSpPr/>
          <p:nvPr/>
        </p:nvSpPr>
        <p:spPr>
          <a:xfrm>
            <a:off x="341000" y="604975"/>
            <a:ext cx="1770600" cy="42123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Space Grotesk"/>
              <a:ea typeface="Space Grotesk"/>
              <a:cs typeface="Space Grotesk"/>
              <a:sym typeface="Space Grotesk"/>
            </a:endParaRPr>
          </a:p>
        </p:txBody>
      </p:sp>
      <p:grpSp>
        <p:nvGrpSpPr>
          <p:cNvPr id="11030" name="Google Shape;11030;p216"/>
          <p:cNvGrpSpPr/>
          <p:nvPr/>
        </p:nvGrpSpPr>
        <p:grpSpPr>
          <a:xfrm>
            <a:off x="1126517" y="1483050"/>
            <a:ext cx="6890965" cy="2177374"/>
            <a:chOff x="494881" y="1057250"/>
            <a:chExt cx="6890965" cy="2177374"/>
          </a:xfrm>
        </p:grpSpPr>
        <p:sp>
          <p:nvSpPr>
            <p:cNvPr id="11031" name="Google Shape;11031;p216"/>
            <p:cNvSpPr/>
            <p:nvPr/>
          </p:nvSpPr>
          <p:spPr>
            <a:xfrm>
              <a:off x="495026" y="1057250"/>
              <a:ext cx="6890820" cy="2177374"/>
            </a:xfrm>
            <a:custGeom>
              <a:rect b="b" l="l" r="r" t="t"/>
              <a:pathLst>
                <a:path extrusionOk="0" h="49424" w="99972">
                  <a:moveTo>
                    <a:pt x="0" y="1"/>
                  </a:moveTo>
                  <a:lnTo>
                    <a:pt x="0" y="49424"/>
                  </a:lnTo>
                  <a:lnTo>
                    <a:pt x="99972" y="49424"/>
                  </a:lnTo>
                  <a:lnTo>
                    <a:pt x="99972" y="1"/>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2" name="Google Shape;11032;p216"/>
            <p:cNvSpPr/>
            <p:nvPr/>
          </p:nvSpPr>
          <p:spPr>
            <a:xfrm flipH="1">
              <a:off x="494881" y="1057250"/>
              <a:ext cx="689082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33" name="Google Shape;11033;p216"/>
          <p:cNvSpPr/>
          <p:nvPr/>
        </p:nvSpPr>
        <p:spPr>
          <a:xfrm flipH="1">
            <a:off x="874788" y="2054579"/>
            <a:ext cx="1313100" cy="1313100"/>
          </a:xfrm>
          <a:prstGeom prst="rect">
            <a:avLst/>
          </a:prstGeom>
          <a:solidFill>
            <a:srgbClr val="C9DAF8"/>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4" name="Google Shape;11034;p216"/>
          <p:cNvSpPr txBox="1"/>
          <p:nvPr>
            <p:ph type="title"/>
          </p:nvPr>
        </p:nvSpPr>
        <p:spPr>
          <a:xfrm>
            <a:off x="2349850" y="2011350"/>
            <a:ext cx="5515200" cy="92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0B37BA"/>
                </a:solidFill>
              </a:rPr>
              <a:t>WHAT ARE THE CAUSES?</a:t>
            </a:r>
            <a:endParaRPr sz="3900">
              <a:solidFill>
                <a:srgbClr val="0B37BA"/>
              </a:solidFill>
            </a:endParaRPr>
          </a:p>
        </p:txBody>
      </p:sp>
      <p:sp>
        <p:nvSpPr>
          <p:cNvPr id="11035" name="Google Shape;11035;p216"/>
          <p:cNvSpPr txBox="1"/>
          <p:nvPr>
            <p:ph idx="2" type="title"/>
          </p:nvPr>
        </p:nvSpPr>
        <p:spPr>
          <a:xfrm>
            <a:off x="874788" y="2247779"/>
            <a:ext cx="1313100" cy="92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37BA"/>
                </a:solidFill>
              </a:rPr>
              <a:t>03</a:t>
            </a:r>
            <a:endParaRPr>
              <a:solidFill>
                <a:srgbClr val="0B37BA"/>
              </a:solidFill>
            </a:endParaRPr>
          </a:p>
        </p:txBody>
      </p:sp>
      <p:sp>
        <p:nvSpPr>
          <p:cNvPr id="11036" name="Google Shape;11036;p216"/>
          <p:cNvSpPr txBox="1"/>
          <p:nvPr>
            <p:ph idx="1" type="subTitle"/>
          </p:nvPr>
        </p:nvSpPr>
        <p:spPr>
          <a:xfrm>
            <a:off x="2349851" y="2974375"/>
            <a:ext cx="5515200" cy="33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Quais são as causas?</a:t>
            </a:r>
            <a:endParaRPr/>
          </a:p>
        </p:txBody>
      </p:sp>
      <p:sp>
        <p:nvSpPr>
          <p:cNvPr id="11037" name="Google Shape;11037;p216"/>
          <p:cNvSpPr/>
          <p:nvPr/>
        </p:nvSpPr>
        <p:spPr>
          <a:xfrm>
            <a:off x="341000" y="334425"/>
            <a:ext cx="1770504"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28575">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38" name="Google Shape;11038;p216"/>
          <p:cNvGrpSpPr/>
          <p:nvPr/>
        </p:nvGrpSpPr>
        <p:grpSpPr>
          <a:xfrm>
            <a:off x="442162" y="400055"/>
            <a:ext cx="560767" cy="139276"/>
            <a:chOff x="4817137" y="299092"/>
            <a:chExt cx="560767" cy="139276"/>
          </a:xfrm>
        </p:grpSpPr>
        <p:grpSp>
          <p:nvGrpSpPr>
            <p:cNvPr id="11039" name="Google Shape;11039;p216"/>
            <p:cNvGrpSpPr/>
            <p:nvPr/>
          </p:nvGrpSpPr>
          <p:grpSpPr>
            <a:xfrm flipH="1">
              <a:off x="4817137" y="299092"/>
              <a:ext cx="139200" cy="139200"/>
              <a:chOff x="5192567" y="1122848"/>
              <a:chExt cx="139200" cy="139200"/>
            </a:xfrm>
          </p:grpSpPr>
          <p:sp>
            <p:nvSpPr>
              <p:cNvPr id="11040" name="Google Shape;11040;p216"/>
              <p:cNvSpPr/>
              <p:nvPr/>
            </p:nvSpPr>
            <p:spPr>
              <a:xfrm>
                <a:off x="5192567" y="1122848"/>
                <a:ext cx="139200" cy="139200"/>
              </a:xfrm>
              <a:prstGeom prst="ellipse">
                <a:avLst/>
              </a:prstGeom>
              <a:solidFill>
                <a:srgbClr val="E066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1" name="Google Shape;11041;p216"/>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2" name="Google Shape;11042;p216"/>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43" name="Google Shape;11043;p216"/>
            <p:cNvGrpSpPr/>
            <p:nvPr/>
          </p:nvGrpSpPr>
          <p:grpSpPr>
            <a:xfrm flipH="1">
              <a:off x="5238704" y="299094"/>
              <a:ext cx="139200" cy="139200"/>
              <a:chOff x="5192500" y="1122925"/>
              <a:chExt cx="139200" cy="139200"/>
            </a:xfrm>
          </p:grpSpPr>
          <p:sp>
            <p:nvSpPr>
              <p:cNvPr id="11044" name="Google Shape;11044;p216"/>
              <p:cNvSpPr/>
              <p:nvPr/>
            </p:nvSpPr>
            <p:spPr>
              <a:xfrm>
                <a:off x="5192500" y="1122925"/>
                <a:ext cx="139200" cy="139200"/>
              </a:xfrm>
              <a:prstGeom prst="ellipse">
                <a:avLst/>
              </a:prstGeom>
              <a:solidFill>
                <a:srgbClr val="93C47D"/>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5" name="Google Shape;11045;p216"/>
              <p:cNvSpPr/>
              <p:nvPr/>
            </p:nvSpPr>
            <p:spPr>
              <a:xfrm rot="2700000">
                <a:off x="5234299" y="1164701"/>
                <a:ext cx="54684" cy="54684"/>
              </a:xfrm>
              <a:custGeom>
                <a:rect b="b" l="l" r="r" t="t"/>
                <a:pathLst>
                  <a:path extrusionOk="0" fill="none" h="1825" w="1825">
                    <a:moveTo>
                      <a:pt x="1824" y="0"/>
                    </a:moveTo>
                    <a:lnTo>
                      <a:pt x="1" y="1824"/>
                    </a:lnTo>
                  </a:path>
                </a:pathLst>
              </a:custGeom>
              <a:solidFill>
                <a:srgbClr val="93C47D"/>
              </a:solid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46" name="Google Shape;11046;p216"/>
            <p:cNvGrpSpPr/>
            <p:nvPr/>
          </p:nvGrpSpPr>
          <p:grpSpPr>
            <a:xfrm flipH="1">
              <a:off x="5027921" y="299169"/>
              <a:ext cx="139200" cy="139200"/>
              <a:chOff x="4981783" y="1122924"/>
              <a:chExt cx="139200" cy="139200"/>
            </a:xfrm>
          </p:grpSpPr>
          <p:sp>
            <p:nvSpPr>
              <p:cNvPr id="11047" name="Google Shape;11047;p216"/>
              <p:cNvSpPr/>
              <p:nvPr/>
            </p:nvSpPr>
            <p:spPr>
              <a:xfrm>
                <a:off x="4981783" y="1122924"/>
                <a:ext cx="139200" cy="139200"/>
              </a:xfrm>
              <a:prstGeom prst="ellipse">
                <a:avLst/>
              </a:prstGeom>
              <a:solidFill>
                <a:srgbClr val="FFD966"/>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8" name="Google Shape;11048;p216"/>
              <p:cNvSpPr/>
              <p:nvPr/>
            </p:nvSpPr>
            <p:spPr>
              <a:xfrm>
                <a:off x="5026333" y="1167474"/>
                <a:ext cx="50100" cy="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049" name="Google Shape;11049;p216"/>
          <p:cNvGrpSpPr/>
          <p:nvPr/>
        </p:nvGrpSpPr>
        <p:grpSpPr>
          <a:xfrm>
            <a:off x="5770213" y="3997867"/>
            <a:ext cx="2237680" cy="698604"/>
            <a:chOff x="5892900" y="3977892"/>
            <a:chExt cx="2237680" cy="698604"/>
          </a:xfrm>
        </p:grpSpPr>
        <p:sp>
          <p:nvSpPr>
            <p:cNvPr id="11050" name="Google Shape;11050;p216"/>
            <p:cNvSpPr/>
            <p:nvPr/>
          </p:nvSpPr>
          <p:spPr>
            <a:xfrm rot="5400000">
              <a:off x="6758381" y="3172692"/>
              <a:ext cx="567000" cy="2177400"/>
            </a:xfrm>
            <a:prstGeom prst="rect">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51" name="Google Shape;11051;p216"/>
            <p:cNvPicPr preferRelativeResize="0"/>
            <p:nvPr/>
          </p:nvPicPr>
          <p:blipFill>
            <a:blip r:embed="rId3">
              <a:alphaModFix/>
            </a:blip>
            <a:stretch>
              <a:fillRect/>
            </a:stretch>
          </p:blipFill>
          <p:spPr>
            <a:xfrm>
              <a:off x="6507072" y="4017407"/>
              <a:ext cx="488100" cy="488100"/>
            </a:xfrm>
            <a:prstGeom prst="rect">
              <a:avLst/>
            </a:prstGeom>
            <a:noFill/>
            <a:ln>
              <a:noFill/>
            </a:ln>
          </p:spPr>
        </p:pic>
        <p:sp>
          <p:nvSpPr>
            <p:cNvPr id="11052" name="Google Shape;11052;p216"/>
            <p:cNvSpPr/>
            <p:nvPr/>
          </p:nvSpPr>
          <p:spPr>
            <a:xfrm>
              <a:off x="6797296" y="4344108"/>
              <a:ext cx="235813" cy="332389"/>
            </a:xfrm>
            <a:custGeom>
              <a:rect b="b" l="l" r="r" t="t"/>
              <a:pathLst>
                <a:path extrusionOk="0" h="19059" w="13740">
                  <a:moveTo>
                    <a:pt x="0" y="0"/>
                  </a:moveTo>
                  <a:lnTo>
                    <a:pt x="1945" y="16414"/>
                  </a:lnTo>
                  <a:lnTo>
                    <a:pt x="5350" y="11885"/>
                  </a:lnTo>
                  <a:lnTo>
                    <a:pt x="9149" y="19058"/>
                  </a:lnTo>
                  <a:lnTo>
                    <a:pt x="12949" y="16444"/>
                  </a:lnTo>
                  <a:lnTo>
                    <a:pt x="7812" y="10213"/>
                  </a:lnTo>
                  <a:lnTo>
                    <a:pt x="13739" y="9392"/>
                  </a:lnTo>
                  <a:lnTo>
                    <a:pt x="0" y="0"/>
                  </a:lnTo>
                  <a:close/>
                </a:path>
              </a:pathLst>
            </a:custGeom>
            <a:solidFill>
              <a:schemeClr val="lt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53" name="Google Shape;11053;p216"/>
            <p:cNvPicPr preferRelativeResize="0"/>
            <p:nvPr/>
          </p:nvPicPr>
          <p:blipFill rotWithShape="1">
            <a:blip r:embed="rId4">
              <a:alphaModFix/>
            </a:blip>
            <a:srcRect b="6338" l="23067" r="22959" t="7780"/>
            <a:stretch/>
          </p:blipFill>
          <p:spPr>
            <a:xfrm>
              <a:off x="7033106" y="4012457"/>
              <a:ext cx="488100" cy="498000"/>
            </a:xfrm>
            <a:prstGeom prst="ellipse">
              <a:avLst/>
            </a:prstGeom>
            <a:noFill/>
            <a:ln>
              <a:noFill/>
            </a:ln>
          </p:spPr>
        </p:pic>
        <p:pic>
          <p:nvPicPr>
            <p:cNvPr id="11054" name="Google Shape;11054;p216"/>
            <p:cNvPicPr preferRelativeResize="0"/>
            <p:nvPr/>
          </p:nvPicPr>
          <p:blipFill>
            <a:blip r:embed="rId5">
              <a:alphaModFix/>
            </a:blip>
            <a:stretch>
              <a:fillRect/>
            </a:stretch>
          </p:blipFill>
          <p:spPr>
            <a:xfrm>
              <a:off x="7559119" y="4017407"/>
              <a:ext cx="488100" cy="488100"/>
            </a:xfrm>
            <a:prstGeom prst="rect">
              <a:avLst/>
            </a:prstGeom>
            <a:noFill/>
            <a:ln>
              <a:noFill/>
            </a:ln>
          </p:spPr>
        </p:pic>
        <p:pic>
          <p:nvPicPr>
            <p:cNvPr id="11055" name="Google Shape;11055;p216"/>
            <p:cNvPicPr preferRelativeResize="0"/>
            <p:nvPr/>
          </p:nvPicPr>
          <p:blipFill>
            <a:blip r:embed="rId6">
              <a:alphaModFix/>
            </a:blip>
            <a:stretch>
              <a:fillRect/>
            </a:stretch>
          </p:blipFill>
          <p:spPr>
            <a:xfrm>
              <a:off x="5892900" y="4001313"/>
              <a:ext cx="747011" cy="498000"/>
            </a:xfrm>
            <a:prstGeom prst="rect">
              <a:avLst/>
            </a:prstGeom>
            <a:noFill/>
            <a:ln>
              <a:noFill/>
            </a:ln>
          </p:spPr>
        </p:pic>
      </p:grpSp>
      <p:grpSp>
        <p:nvGrpSpPr>
          <p:cNvPr id="11056" name="Google Shape;11056;p216"/>
          <p:cNvGrpSpPr/>
          <p:nvPr/>
        </p:nvGrpSpPr>
        <p:grpSpPr>
          <a:xfrm>
            <a:off x="7748034" y="447002"/>
            <a:ext cx="1048647" cy="698600"/>
            <a:chOff x="7735475" y="3205150"/>
            <a:chExt cx="451400" cy="307050"/>
          </a:xfrm>
        </p:grpSpPr>
        <p:sp>
          <p:nvSpPr>
            <p:cNvPr id="11057" name="Google Shape;11057;p216"/>
            <p:cNvSpPr/>
            <p:nvPr/>
          </p:nvSpPr>
          <p:spPr>
            <a:xfrm>
              <a:off x="7735475" y="3210500"/>
              <a:ext cx="360975" cy="301700"/>
            </a:xfrm>
            <a:custGeom>
              <a:rect b="b" l="l" r="r" t="t"/>
              <a:pathLst>
                <a:path extrusionOk="0" h="12068" w="14439">
                  <a:moveTo>
                    <a:pt x="548" y="0"/>
                  </a:moveTo>
                  <a:cubicBezTo>
                    <a:pt x="244" y="0"/>
                    <a:pt x="0" y="243"/>
                    <a:pt x="0" y="547"/>
                  </a:cubicBezTo>
                  <a:lnTo>
                    <a:pt x="760" y="12067"/>
                  </a:lnTo>
                  <a:lnTo>
                    <a:pt x="14438" y="12067"/>
                  </a:lnTo>
                  <a:lnTo>
                    <a:pt x="12706" y="2310"/>
                  </a:lnTo>
                  <a:cubicBezTo>
                    <a:pt x="12645" y="1854"/>
                    <a:pt x="12250" y="1520"/>
                    <a:pt x="11794" y="1520"/>
                  </a:cubicBezTo>
                  <a:lnTo>
                    <a:pt x="8025" y="1520"/>
                  </a:lnTo>
                  <a:lnTo>
                    <a:pt x="8025" y="547"/>
                  </a:lnTo>
                  <a:cubicBezTo>
                    <a:pt x="8025" y="243"/>
                    <a:pt x="7782" y="0"/>
                    <a:pt x="7508" y="0"/>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8" name="Google Shape;11058;p216"/>
            <p:cNvSpPr/>
            <p:nvPr/>
          </p:nvSpPr>
          <p:spPr>
            <a:xfrm>
              <a:off x="7758275" y="3287225"/>
              <a:ext cx="386800" cy="224975"/>
            </a:xfrm>
            <a:custGeom>
              <a:rect b="b" l="l" r="r" t="t"/>
              <a:pathLst>
                <a:path extrusionOk="0" h="8999" w="15472">
                  <a:moveTo>
                    <a:pt x="2645" y="1"/>
                  </a:moveTo>
                  <a:cubicBezTo>
                    <a:pt x="2189" y="1"/>
                    <a:pt x="1794" y="305"/>
                    <a:pt x="1733" y="761"/>
                  </a:cubicBezTo>
                  <a:lnTo>
                    <a:pt x="0" y="8998"/>
                  </a:lnTo>
                  <a:lnTo>
                    <a:pt x="13709" y="8998"/>
                  </a:lnTo>
                  <a:lnTo>
                    <a:pt x="15350" y="1126"/>
                  </a:lnTo>
                  <a:cubicBezTo>
                    <a:pt x="15472" y="548"/>
                    <a:pt x="15016" y="1"/>
                    <a:pt x="14438" y="1"/>
                  </a:cubicBezTo>
                  <a:close/>
                </a:path>
              </a:pathLst>
            </a:custGeom>
            <a:solidFill>
              <a:srgbClr val="FFF2CC"/>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59" name="Google Shape;11059;p216"/>
            <p:cNvGrpSpPr/>
            <p:nvPr/>
          </p:nvGrpSpPr>
          <p:grpSpPr>
            <a:xfrm>
              <a:off x="8006000" y="3205150"/>
              <a:ext cx="180875" cy="163425"/>
              <a:chOff x="8006000" y="3205150"/>
              <a:chExt cx="180875" cy="163425"/>
            </a:xfrm>
          </p:grpSpPr>
          <p:sp>
            <p:nvSpPr>
              <p:cNvPr id="11060" name="Google Shape;11060;p216"/>
              <p:cNvSpPr/>
              <p:nvPr/>
            </p:nvSpPr>
            <p:spPr>
              <a:xfrm>
                <a:off x="8006000" y="3205150"/>
                <a:ext cx="180875" cy="163425"/>
              </a:xfrm>
              <a:custGeom>
                <a:rect b="b" l="l" r="r" t="t"/>
                <a:pathLst>
                  <a:path extrusionOk="0" h="6537" w="7235">
                    <a:moveTo>
                      <a:pt x="3609" y="1"/>
                    </a:moveTo>
                    <a:cubicBezTo>
                      <a:pt x="2128" y="1"/>
                      <a:pt x="789" y="1018"/>
                      <a:pt x="426" y="2524"/>
                    </a:cubicBezTo>
                    <a:cubicBezTo>
                      <a:pt x="0" y="4287"/>
                      <a:pt x="1095" y="6050"/>
                      <a:pt x="2858" y="6445"/>
                    </a:cubicBezTo>
                    <a:cubicBezTo>
                      <a:pt x="3115" y="6507"/>
                      <a:pt x="3372" y="6537"/>
                      <a:pt x="3625" y="6537"/>
                    </a:cubicBezTo>
                    <a:cubicBezTo>
                      <a:pt x="5107" y="6537"/>
                      <a:pt x="6446" y="5519"/>
                      <a:pt x="6809" y="4013"/>
                    </a:cubicBezTo>
                    <a:cubicBezTo>
                      <a:pt x="7235" y="2251"/>
                      <a:pt x="6140" y="488"/>
                      <a:pt x="4377" y="92"/>
                    </a:cubicBezTo>
                    <a:cubicBezTo>
                      <a:pt x="4120" y="30"/>
                      <a:pt x="3863" y="1"/>
                      <a:pt x="3609" y="1"/>
                    </a:cubicBezTo>
                    <a:close/>
                  </a:path>
                </a:pathLst>
              </a:custGeom>
              <a:solidFill>
                <a:schemeClr val="accent3"/>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1" name="Google Shape;11061;p216"/>
              <p:cNvGrpSpPr/>
              <p:nvPr/>
            </p:nvGrpSpPr>
            <p:grpSpPr>
              <a:xfrm>
                <a:off x="8063000" y="3253366"/>
                <a:ext cx="67650" cy="67675"/>
                <a:chOff x="8063000" y="3258350"/>
                <a:chExt cx="67650" cy="67675"/>
              </a:xfrm>
            </p:grpSpPr>
            <p:sp>
              <p:nvSpPr>
                <p:cNvPr id="11062" name="Google Shape;11062;p216"/>
                <p:cNvSpPr/>
                <p:nvPr/>
              </p:nvSpPr>
              <p:spPr>
                <a:xfrm>
                  <a:off x="8096425" y="3258350"/>
                  <a:ext cx="25" cy="67675"/>
                </a:xfrm>
                <a:custGeom>
                  <a:rect b="b" l="l" r="r" t="t"/>
                  <a:pathLst>
                    <a:path extrusionOk="0" fill="none" h="2707" w="1">
                      <a:moveTo>
                        <a:pt x="0" y="1"/>
                      </a:moveTo>
                      <a:lnTo>
                        <a:pt x="0" y="2706"/>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3" name="Google Shape;11063;p216"/>
                <p:cNvSpPr/>
                <p:nvPr/>
              </p:nvSpPr>
              <p:spPr>
                <a:xfrm>
                  <a:off x="8063000" y="3291800"/>
                  <a:ext cx="67650" cy="25"/>
                </a:xfrm>
                <a:custGeom>
                  <a:rect b="b" l="l" r="r" t="t"/>
                  <a:pathLst>
                    <a:path extrusionOk="0" fill="none" h="1" w="2706">
                      <a:moveTo>
                        <a:pt x="2705" y="0"/>
                      </a:moveTo>
                      <a:lnTo>
                        <a:pt x="0" y="0"/>
                      </a:lnTo>
                    </a:path>
                  </a:pathLst>
                </a:custGeom>
                <a:no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1064" name="Google Shape;11064;p216"/>
          <p:cNvSpPr txBox="1"/>
          <p:nvPr/>
        </p:nvSpPr>
        <p:spPr>
          <a:xfrm>
            <a:off x="2261250" y="119875"/>
            <a:ext cx="5208300" cy="1323600"/>
          </a:xfrm>
          <a:prstGeom prst="rect">
            <a:avLst/>
          </a:prstGeom>
          <a:solidFill>
            <a:srgbClr val="E9FF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A8561D"/>
                </a:solidFill>
              </a:rPr>
              <a:t>……………………………………………………………………………………………………………………………………………………………………………………………………………………………………………………………………………………</a:t>
            </a:r>
            <a:endParaRPr sz="1500">
              <a:solidFill>
                <a:srgbClr val="A8561D"/>
              </a:solidFill>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FFE9"/>
        </a:solidFill>
      </p:bgPr>
    </p:bg>
    <p:spTree>
      <p:nvGrpSpPr>
        <p:cNvPr id="11068" name="Shape 11068"/>
        <p:cNvGrpSpPr/>
        <p:nvPr/>
      </p:nvGrpSpPr>
      <p:grpSpPr>
        <a:xfrm>
          <a:off x="0" y="0"/>
          <a:ext cx="0" cy="0"/>
          <a:chOff x="0" y="0"/>
          <a:chExt cx="0" cy="0"/>
        </a:xfrm>
      </p:grpSpPr>
      <p:pic>
        <p:nvPicPr>
          <p:cNvPr id="11069" name="Google Shape;11069;p217"/>
          <p:cNvPicPr preferRelativeResize="0"/>
          <p:nvPr/>
        </p:nvPicPr>
        <p:blipFill rotWithShape="1">
          <a:blip r:embed="rId3">
            <a:alphaModFix/>
          </a:blip>
          <a:srcRect b="0" l="10912" r="34442" t="0"/>
          <a:stretch/>
        </p:blipFill>
        <p:spPr>
          <a:xfrm>
            <a:off x="5495220" y="1110025"/>
            <a:ext cx="2622000" cy="3202800"/>
          </a:xfrm>
          <a:prstGeom prst="roundRect">
            <a:avLst>
              <a:gd fmla="val 816" name="adj"/>
            </a:avLst>
          </a:prstGeom>
          <a:noFill/>
          <a:ln cap="flat" cmpd="sng" w="19050">
            <a:solidFill>
              <a:schemeClr val="dk1"/>
            </a:solidFill>
            <a:prstDash val="solid"/>
            <a:round/>
            <a:headEnd len="sm" w="sm" type="none"/>
            <a:tailEnd len="sm" w="sm" type="none"/>
          </a:ln>
        </p:spPr>
      </p:pic>
      <p:grpSp>
        <p:nvGrpSpPr>
          <p:cNvPr id="11070" name="Google Shape;11070;p217"/>
          <p:cNvGrpSpPr/>
          <p:nvPr/>
        </p:nvGrpSpPr>
        <p:grpSpPr>
          <a:xfrm>
            <a:off x="964022" y="1178250"/>
            <a:ext cx="3793805" cy="3189900"/>
            <a:chOff x="981620" y="1178250"/>
            <a:chExt cx="3793805" cy="3189900"/>
          </a:xfrm>
        </p:grpSpPr>
        <p:grpSp>
          <p:nvGrpSpPr>
            <p:cNvPr id="11071" name="Google Shape;11071;p217"/>
            <p:cNvGrpSpPr/>
            <p:nvPr/>
          </p:nvGrpSpPr>
          <p:grpSpPr>
            <a:xfrm>
              <a:off x="981620" y="1330650"/>
              <a:ext cx="3641405" cy="3037500"/>
              <a:chOff x="2469250" y="1354950"/>
              <a:chExt cx="3641405" cy="3037500"/>
            </a:xfrm>
          </p:grpSpPr>
          <p:sp>
            <p:nvSpPr>
              <p:cNvPr id="11072" name="Google Shape;11072;p217"/>
              <p:cNvSpPr/>
              <p:nvPr/>
            </p:nvSpPr>
            <p:spPr>
              <a:xfrm>
                <a:off x="2469250" y="1354950"/>
                <a:ext cx="3641100" cy="30375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73" name="Google Shape;11073;p217"/>
              <p:cNvGrpSpPr/>
              <p:nvPr/>
            </p:nvGrpSpPr>
            <p:grpSpPr>
              <a:xfrm>
                <a:off x="2469425" y="1354950"/>
                <a:ext cx="3641230" cy="270554"/>
                <a:chOff x="2765277" y="1147729"/>
                <a:chExt cx="3641230" cy="270554"/>
              </a:xfrm>
            </p:grpSpPr>
            <p:sp>
              <p:nvSpPr>
                <p:cNvPr id="11074" name="Google Shape;11074;p217"/>
                <p:cNvSpPr/>
                <p:nvPr/>
              </p:nvSpPr>
              <p:spPr>
                <a:xfrm>
                  <a:off x="2765277" y="1147729"/>
                  <a:ext cx="364123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75" name="Google Shape;11075;p217"/>
                <p:cNvGrpSpPr/>
                <p:nvPr/>
              </p:nvGrpSpPr>
              <p:grpSpPr>
                <a:xfrm>
                  <a:off x="6202848" y="1213287"/>
                  <a:ext cx="139356" cy="139356"/>
                  <a:chOff x="3300229" y="786025"/>
                  <a:chExt cx="116275" cy="116275"/>
                </a:xfrm>
              </p:grpSpPr>
              <p:sp>
                <p:nvSpPr>
                  <p:cNvPr id="11076" name="Google Shape;11076;p21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7" name="Google Shape;11077;p21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8" name="Google Shape;11078;p21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079" name="Google Shape;11079;p217"/>
            <p:cNvGrpSpPr/>
            <p:nvPr/>
          </p:nvGrpSpPr>
          <p:grpSpPr>
            <a:xfrm>
              <a:off x="1057820" y="1254450"/>
              <a:ext cx="3641405" cy="3037500"/>
              <a:chOff x="2469250" y="1354950"/>
              <a:chExt cx="3641405" cy="3037500"/>
            </a:xfrm>
          </p:grpSpPr>
          <p:sp>
            <p:nvSpPr>
              <p:cNvPr id="11080" name="Google Shape;11080;p217"/>
              <p:cNvSpPr/>
              <p:nvPr/>
            </p:nvSpPr>
            <p:spPr>
              <a:xfrm>
                <a:off x="2469250" y="1354950"/>
                <a:ext cx="3641100" cy="30375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81" name="Google Shape;11081;p217"/>
              <p:cNvGrpSpPr/>
              <p:nvPr/>
            </p:nvGrpSpPr>
            <p:grpSpPr>
              <a:xfrm>
                <a:off x="2469425" y="1354950"/>
                <a:ext cx="3641230" cy="270554"/>
                <a:chOff x="2765277" y="1147729"/>
                <a:chExt cx="3641230" cy="270554"/>
              </a:xfrm>
            </p:grpSpPr>
            <p:sp>
              <p:nvSpPr>
                <p:cNvPr id="11082" name="Google Shape;11082;p217"/>
                <p:cNvSpPr/>
                <p:nvPr/>
              </p:nvSpPr>
              <p:spPr>
                <a:xfrm>
                  <a:off x="2765277" y="1147729"/>
                  <a:ext cx="364123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83" name="Google Shape;11083;p217"/>
                <p:cNvGrpSpPr/>
                <p:nvPr/>
              </p:nvGrpSpPr>
              <p:grpSpPr>
                <a:xfrm>
                  <a:off x="6202848" y="1213287"/>
                  <a:ext cx="139356" cy="139356"/>
                  <a:chOff x="3300229" y="786025"/>
                  <a:chExt cx="116275" cy="116275"/>
                </a:xfrm>
              </p:grpSpPr>
              <p:sp>
                <p:nvSpPr>
                  <p:cNvPr id="11084" name="Google Shape;11084;p21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chemeClr val="dk2"/>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5" name="Google Shape;11085;p21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6" name="Google Shape;11086;p21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1087" name="Google Shape;11087;p217"/>
            <p:cNvGrpSpPr/>
            <p:nvPr/>
          </p:nvGrpSpPr>
          <p:grpSpPr>
            <a:xfrm>
              <a:off x="1134020" y="1178250"/>
              <a:ext cx="3641405" cy="3037500"/>
              <a:chOff x="2469250" y="1354950"/>
              <a:chExt cx="3641405" cy="3037500"/>
            </a:xfrm>
          </p:grpSpPr>
          <p:sp>
            <p:nvSpPr>
              <p:cNvPr id="11088" name="Google Shape;11088;p217"/>
              <p:cNvSpPr/>
              <p:nvPr/>
            </p:nvSpPr>
            <p:spPr>
              <a:xfrm>
                <a:off x="2469250" y="1354950"/>
                <a:ext cx="3641100" cy="3037500"/>
              </a:xfrm>
              <a:prstGeom prst="rect">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89" name="Google Shape;11089;p217"/>
              <p:cNvGrpSpPr/>
              <p:nvPr/>
            </p:nvGrpSpPr>
            <p:grpSpPr>
              <a:xfrm>
                <a:off x="2469425" y="1354950"/>
                <a:ext cx="3641230" cy="270554"/>
                <a:chOff x="2765277" y="1147729"/>
                <a:chExt cx="3641230" cy="270554"/>
              </a:xfrm>
            </p:grpSpPr>
            <p:sp>
              <p:nvSpPr>
                <p:cNvPr id="11090" name="Google Shape;11090;p217"/>
                <p:cNvSpPr/>
                <p:nvPr/>
              </p:nvSpPr>
              <p:spPr>
                <a:xfrm>
                  <a:off x="2765277" y="1147729"/>
                  <a:ext cx="3641230" cy="270554"/>
                </a:xfrm>
                <a:custGeom>
                  <a:rect b="b" l="l" r="r" t="t"/>
                  <a:pathLst>
                    <a:path extrusionOk="0" h="9029" w="99972">
                      <a:moveTo>
                        <a:pt x="0" y="1"/>
                      </a:moveTo>
                      <a:lnTo>
                        <a:pt x="0" y="9028"/>
                      </a:lnTo>
                      <a:lnTo>
                        <a:pt x="99972" y="9028"/>
                      </a:lnTo>
                      <a:lnTo>
                        <a:pt x="99972" y="1"/>
                      </a:lnTo>
                      <a:close/>
                    </a:path>
                  </a:pathLst>
                </a:custGeom>
                <a:solidFill>
                  <a:srgbClr val="B3D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A8561D"/>
                      </a:solidFill>
                    </a:rPr>
                    <a:t>Sobre os bullies</a:t>
                  </a:r>
                  <a:endParaRPr sz="1200">
                    <a:solidFill>
                      <a:srgbClr val="A8561D"/>
                    </a:solidFill>
                  </a:endParaRPr>
                </a:p>
              </p:txBody>
            </p:sp>
            <p:grpSp>
              <p:nvGrpSpPr>
                <p:cNvPr id="11091" name="Google Shape;11091;p217"/>
                <p:cNvGrpSpPr/>
                <p:nvPr/>
              </p:nvGrpSpPr>
              <p:grpSpPr>
                <a:xfrm>
                  <a:off x="6202848" y="1213287"/>
                  <a:ext cx="139356" cy="139356"/>
                  <a:chOff x="3300229" y="786025"/>
                  <a:chExt cx="116275" cy="116275"/>
                </a:xfrm>
              </p:grpSpPr>
              <p:sp>
                <p:nvSpPr>
                  <p:cNvPr id="11092" name="Google Shape;11092;p21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3" name="Google Shape;11093;p21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4" name="Google Shape;11094;p21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pic>
        <p:nvPicPr>
          <p:cNvPr id="11095" name="Google Shape;11095;p217"/>
          <p:cNvPicPr preferRelativeResize="0"/>
          <p:nvPr/>
        </p:nvPicPr>
        <p:blipFill>
          <a:blip r:embed="rId4">
            <a:alphaModFix/>
          </a:blip>
          <a:stretch>
            <a:fillRect/>
          </a:stretch>
        </p:blipFill>
        <p:spPr>
          <a:xfrm>
            <a:off x="5332025" y="839450"/>
            <a:ext cx="2948375" cy="3743974"/>
          </a:xfrm>
          <a:prstGeom prst="rect">
            <a:avLst/>
          </a:prstGeom>
          <a:noFill/>
          <a:ln>
            <a:noFill/>
          </a:ln>
        </p:spPr>
      </p:pic>
      <p:sp>
        <p:nvSpPr>
          <p:cNvPr id="11096" name="Google Shape;11096;p217"/>
          <p:cNvSpPr txBox="1"/>
          <p:nvPr>
            <p:ph idx="4294967295" type="title"/>
          </p:nvPr>
        </p:nvSpPr>
        <p:spPr>
          <a:xfrm>
            <a:off x="1512872" y="1662578"/>
            <a:ext cx="2848800" cy="92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a:t>
            </a:r>
            <a:r>
              <a:rPr lang="en"/>
              <a:t>THE BULLIES</a:t>
            </a:r>
            <a:endParaRPr/>
          </a:p>
        </p:txBody>
      </p:sp>
      <p:sp>
        <p:nvSpPr>
          <p:cNvPr id="11097" name="Google Shape;11097;p217"/>
          <p:cNvSpPr txBox="1"/>
          <p:nvPr>
            <p:ph idx="2" type="subTitle"/>
          </p:nvPr>
        </p:nvSpPr>
        <p:spPr>
          <a:xfrm>
            <a:off x="1512875" y="2824775"/>
            <a:ext cx="2848800" cy="130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Arial"/>
                <a:ea typeface="Arial"/>
                <a:cs typeface="Arial"/>
                <a:sym typeface="Arial"/>
              </a:rPr>
              <a:t>Values, education, emotional factors, social factors, psychological factors.</a:t>
            </a:r>
            <a:endParaRPr sz="1200">
              <a:latin typeface="Arial"/>
              <a:ea typeface="Arial"/>
              <a:cs typeface="Arial"/>
              <a:sym typeface="Arial"/>
            </a:endParaRPr>
          </a:p>
          <a:p>
            <a:pPr indent="0" lvl="0" marL="0" rtl="0" algn="just">
              <a:spcBef>
                <a:spcPts val="0"/>
              </a:spcBef>
              <a:spcAft>
                <a:spcPts val="0"/>
              </a:spcAft>
              <a:buNone/>
            </a:pPr>
            <a:r>
              <a:t/>
            </a:r>
            <a:endParaRPr sz="1100">
              <a:solidFill>
                <a:srgbClr val="000000"/>
              </a:solidFill>
              <a:latin typeface="Arial"/>
              <a:ea typeface="Arial"/>
              <a:cs typeface="Arial"/>
              <a:sym typeface="Arial"/>
            </a:endParaRPr>
          </a:p>
          <a:p>
            <a:pPr indent="0" lvl="0" marL="0" rtl="0" algn="ctr">
              <a:spcBef>
                <a:spcPts val="0"/>
              </a:spcBef>
              <a:spcAft>
                <a:spcPts val="0"/>
              </a:spcAft>
              <a:buNone/>
            </a:pPr>
            <a:r>
              <a:rPr lang="en" sz="1100">
                <a:solidFill>
                  <a:srgbClr val="A8561D"/>
                </a:solidFill>
                <a:latin typeface="Arial"/>
                <a:ea typeface="Arial"/>
                <a:cs typeface="Arial"/>
                <a:sym typeface="Arial"/>
              </a:rPr>
              <a:t>Valores, educação, fatores emocionais, fatores sociais, fatores psicológicos</a:t>
            </a:r>
            <a:endParaRPr sz="1100">
              <a:solidFill>
                <a:srgbClr val="A8561D"/>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yber Bullying Thesis Defense by Slidesgo">
  <a:themeElements>
    <a:clrScheme name="Simple Light">
      <a:dk1>
        <a:srgbClr val="0B37BA"/>
      </a:dk1>
      <a:lt1>
        <a:srgbClr val="FFFFFF"/>
      </a:lt1>
      <a:dk2>
        <a:srgbClr val="CF0011"/>
      </a:dk2>
      <a:lt2>
        <a:srgbClr val="FF97B1"/>
      </a:lt2>
      <a:accent1>
        <a:srgbClr val="B3DFFF"/>
      </a:accent1>
      <a:accent2>
        <a:srgbClr val="FFD4FF"/>
      </a:accent2>
      <a:accent3>
        <a:srgbClr val="FFBFCF"/>
      </a:accent3>
      <a:accent4>
        <a:srgbClr val="FFFFFF"/>
      </a:accent4>
      <a:accent5>
        <a:srgbClr val="FFFFFF"/>
      </a:accent5>
      <a:accent6>
        <a:srgbClr val="FFFFFF"/>
      </a:accent6>
      <a:hlink>
        <a:srgbClr val="0B37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 Bullying Thesis Defense by Slidesgo">
  <a:themeElements>
    <a:clrScheme name="Simple Light">
      <a:dk1>
        <a:srgbClr val="944914"/>
      </a:dk1>
      <a:lt1>
        <a:srgbClr val="FFFFFF"/>
      </a:lt1>
      <a:dk2>
        <a:srgbClr val="34B2C7"/>
      </a:dk2>
      <a:lt2>
        <a:srgbClr val="75D7E7"/>
      </a:lt2>
      <a:accent1>
        <a:srgbClr val="FED1B2"/>
      </a:accent1>
      <a:accent2>
        <a:srgbClr val="D1FFD1"/>
      </a:accent2>
      <a:accent3>
        <a:srgbClr val="ACF6FF"/>
      </a:accent3>
      <a:accent4>
        <a:srgbClr val="FFFFFF"/>
      </a:accent4>
      <a:accent5>
        <a:srgbClr val="FFFFFF"/>
      </a:accent5>
      <a:accent6>
        <a:srgbClr val="FFFFFF"/>
      </a:accent6>
      <a:hlink>
        <a:srgbClr val="9449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yber Bullying Thesis Defense by Slidesgo">
  <a:themeElements>
    <a:clrScheme name="Simple Light">
      <a:dk1>
        <a:srgbClr val="0B37BA"/>
      </a:dk1>
      <a:lt1>
        <a:srgbClr val="FFFFFF"/>
      </a:lt1>
      <a:dk2>
        <a:srgbClr val="CF0011"/>
      </a:dk2>
      <a:lt2>
        <a:srgbClr val="FF97B1"/>
      </a:lt2>
      <a:accent1>
        <a:srgbClr val="B3DFFF"/>
      </a:accent1>
      <a:accent2>
        <a:srgbClr val="FFD4FF"/>
      </a:accent2>
      <a:accent3>
        <a:srgbClr val="FFBFCF"/>
      </a:accent3>
      <a:accent4>
        <a:srgbClr val="FFFFFF"/>
      </a:accent4>
      <a:accent5>
        <a:srgbClr val="FFFFFF"/>
      </a:accent5>
      <a:accent6>
        <a:srgbClr val="FFFFFF"/>
      </a:accent6>
      <a:hlink>
        <a:srgbClr val="0B37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yber Bullying Thesis Defense by Slidesgo">
  <a:themeElements>
    <a:clrScheme name="Simple Light">
      <a:dk1>
        <a:srgbClr val="0B37BA"/>
      </a:dk1>
      <a:lt1>
        <a:srgbClr val="FFFFFF"/>
      </a:lt1>
      <a:dk2>
        <a:srgbClr val="CF0011"/>
      </a:dk2>
      <a:lt2>
        <a:srgbClr val="FF97B1"/>
      </a:lt2>
      <a:accent1>
        <a:srgbClr val="B3DFFF"/>
      </a:accent1>
      <a:accent2>
        <a:srgbClr val="FFD4FF"/>
      </a:accent2>
      <a:accent3>
        <a:srgbClr val="FFBFCF"/>
      </a:accent3>
      <a:accent4>
        <a:srgbClr val="FFFFFF"/>
      </a:accent4>
      <a:accent5>
        <a:srgbClr val="FFFFFF"/>
      </a:accent5>
      <a:accent6>
        <a:srgbClr val="FFFFFF"/>
      </a:accent6>
      <a:hlink>
        <a:srgbClr val="0B37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yber Bullying Thesis Defense by Slidesgo">
  <a:themeElements>
    <a:clrScheme name="Simple Light">
      <a:dk1>
        <a:srgbClr val="0B37BA"/>
      </a:dk1>
      <a:lt1>
        <a:srgbClr val="FFFFFF"/>
      </a:lt1>
      <a:dk2>
        <a:srgbClr val="CF0011"/>
      </a:dk2>
      <a:lt2>
        <a:srgbClr val="FF97B1"/>
      </a:lt2>
      <a:accent1>
        <a:srgbClr val="B3DFFF"/>
      </a:accent1>
      <a:accent2>
        <a:srgbClr val="FFD4FF"/>
      </a:accent2>
      <a:accent3>
        <a:srgbClr val="FFBFCF"/>
      </a:accent3>
      <a:accent4>
        <a:srgbClr val="FFFFFF"/>
      </a:accent4>
      <a:accent5>
        <a:srgbClr val="FFFFFF"/>
      </a:accent5>
      <a:accent6>
        <a:srgbClr val="FFFFFF"/>
      </a:accent6>
      <a:hlink>
        <a:srgbClr val="0B37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yber Bullying Thesis Defense by Slidesgo">
  <a:themeElements>
    <a:clrScheme name="Simple Light">
      <a:dk1>
        <a:srgbClr val="944914"/>
      </a:dk1>
      <a:lt1>
        <a:srgbClr val="FFFFFF"/>
      </a:lt1>
      <a:dk2>
        <a:srgbClr val="34B2C7"/>
      </a:dk2>
      <a:lt2>
        <a:srgbClr val="75D7E7"/>
      </a:lt2>
      <a:accent1>
        <a:srgbClr val="FED1B2"/>
      </a:accent1>
      <a:accent2>
        <a:srgbClr val="D1FFD1"/>
      </a:accent2>
      <a:accent3>
        <a:srgbClr val="ACF6FF"/>
      </a:accent3>
      <a:accent4>
        <a:srgbClr val="FFFFFF"/>
      </a:accent4>
      <a:accent5>
        <a:srgbClr val="FFFFFF"/>
      </a:accent5>
      <a:accent6>
        <a:srgbClr val="FFFFFF"/>
      </a:accent6>
      <a:hlink>
        <a:srgbClr val="9449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yber Bullying Thesis Defense by Slidesgo">
  <a:themeElements>
    <a:clrScheme name="Simple Light">
      <a:dk1>
        <a:srgbClr val="0B37BA"/>
      </a:dk1>
      <a:lt1>
        <a:srgbClr val="FFFFFF"/>
      </a:lt1>
      <a:dk2>
        <a:srgbClr val="CF0011"/>
      </a:dk2>
      <a:lt2>
        <a:srgbClr val="FF97B1"/>
      </a:lt2>
      <a:accent1>
        <a:srgbClr val="B3DFFF"/>
      </a:accent1>
      <a:accent2>
        <a:srgbClr val="FFD4FF"/>
      </a:accent2>
      <a:accent3>
        <a:srgbClr val="FFBFCF"/>
      </a:accent3>
      <a:accent4>
        <a:srgbClr val="FFFFFF"/>
      </a:accent4>
      <a:accent5>
        <a:srgbClr val="FFFFFF"/>
      </a:accent5>
      <a:accent6>
        <a:srgbClr val="FFFFFF"/>
      </a:accent6>
      <a:hlink>
        <a:srgbClr val="0B37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yber Bullying Thesis Defense by Slidesgo">
  <a:themeElements>
    <a:clrScheme name="Simple Light">
      <a:dk1>
        <a:srgbClr val="0B37BA"/>
      </a:dk1>
      <a:lt1>
        <a:srgbClr val="FFFFFF"/>
      </a:lt1>
      <a:dk2>
        <a:srgbClr val="CF0011"/>
      </a:dk2>
      <a:lt2>
        <a:srgbClr val="FF97B1"/>
      </a:lt2>
      <a:accent1>
        <a:srgbClr val="B3DFFF"/>
      </a:accent1>
      <a:accent2>
        <a:srgbClr val="FFD4FF"/>
      </a:accent2>
      <a:accent3>
        <a:srgbClr val="FFBFCF"/>
      </a:accent3>
      <a:accent4>
        <a:srgbClr val="FFFFFF"/>
      </a:accent4>
      <a:accent5>
        <a:srgbClr val="FFFFFF"/>
      </a:accent5>
      <a:accent6>
        <a:srgbClr val="FFFFFF"/>
      </a:accent6>
      <a:hlink>
        <a:srgbClr val="0B37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